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0.51976284584980226</c:v>
                </c:pt>
                <c:pt idx="1">
                  <c:v>0.4703557312252965</c:v>
                </c:pt>
                <c:pt idx="2">
                  <c:v>0</c:v>
                </c:pt>
                <c:pt idx="3">
                  <c:v>9.881422924901186E-3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Sheet1!$B$2:$B$6</c:f>
              <c:numCache>
                <c:formatCode>0.0</c:formatCode>
                <c:ptCount val="5"/>
                <c:pt idx="0">
                  <c:v>5.286969327676263</c:v>
                </c:pt>
                <c:pt idx="1">
                  <c:v>6.1599700851879362</c:v>
                </c:pt>
                <c:pt idx="2">
                  <c:v>6.1987034773173706</c:v>
                </c:pt>
                <c:pt idx="3">
                  <c:v>6.2801870356383942</c:v>
                </c:pt>
                <c:pt idx="4">
                  <c:v>6.3601067002315599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Sheet1!$G$2:$G$4</c:f>
              <c:numCache>
                <c:formatCode>0.0;;</c:formatCode>
                <c:ptCount val="3"/>
                <c:pt idx="0">
                  <c:v>6.3908287650796893</c:v>
                </c:pt>
                <c:pt idx="1">
                  <c:v>6.3161207497545417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3.6091712349203107</c:v>
                </c:pt>
                <c:pt idx="1">
                  <c:v>3.6838792502454583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Sheet1!$G$2:$G$4</c:f>
              <c:numCache>
                <c:formatCode>0.0;;</c:formatCode>
                <c:ptCount val="3"/>
                <c:pt idx="0">
                  <c:v>8.3039541514313964</c:v>
                </c:pt>
                <c:pt idx="1">
                  <c:v>8.2627470302820676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1.6960458485686036</c:v>
                </c:pt>
                <c:pt idx="1">
                  <c:v>1.7372529697179324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Sheet1!$G$2:$G$4</c:f>
              <c:numCache>
                <c:formatCode>0.0;;</c:formatCode>
                <c:ptCount val="3"/>
                <c:pt idx="0">
                  <c:v>8.8927671566846236</c:v>
                </c:pt>
                <c:pt idx="1">
                  <c:v>8.8514638624278277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1.1072328433153764</c:v>
                </c:pt>
                <c:pt idx="1">
                  <c:v>1.1485361375721723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Sheet1!$G$2:$G$4</c:f>
              <c:numCache>
                <c:formatCode>0.0;;</c:formatCode>
                <c:ptCount val="3"/>
                <c:pt idx="0">
                  <c:v>3.737686198112383</c:v>
                </c:pt>
                <c:pt idx="1">
                  <c:v>3.592420856940032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6.2623138018876165</c:v>
                </c:pt>
                <c:pt idx="1">
                  <c:v>6.4075791430599676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Lister Hospital (97)</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Lister Hospital (97)</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Lister Hospital (97)</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Lister Hospital (97)</c:v>
                </c:pt>
                <c:pt idx="2">
                  <c:v>Mount Vernon Cancer Centre (-)</c:v>
                </c:pt>
              </c:strCache>
            </c:strRef>
          </c:cat>
          <c:val>
            <c:numRef>
              <c:f>Sheet1!$G$2:$G$4</c:f>
              <c:numCache>
                <c:formatCode>0.0;;</c:formatCode>
                <c:ptCount val="3"/>
                <c:pt idx="0">
                  <c:v>6.1808640045190328</c:v>
                </c:pt>
                <c:pt idx="1">
                  <c:v>6.1794769173616757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Lister Hospital (97)</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Lister Hospital (97)</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Lister Hospital (97)</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3.8191359954809672</c:v>
                </c:pt>
                <c:pt idx="1">
                  <c:v>3.8205230826383243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Lister Hospital (477)</c:v>
                </c:pt>
                <c:pt idx="2">
                  <c:v>Mount Vernon Cancer Centre (-)</c:v>
                </c:pt>
              </c:strCache>
            </c:strRef>
          </c:cat>
          <c:val>
            <c:numRef>
              <c:f>Sheet1!$D$2:$D$4</c:f>
              <c:numCache>
                <c:formatCode>0.0;;</c:formatCode>
                <c:ptCount val="3"/>
                <c:pt idx="0">
                  <c:v>0</c:v>
                </c:pt>
                <c:pt idx="1">
                  <c:v>8.1728826553474239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Lister Hospital (477)</c:v>
                </c:pt>
                <c:pt idx="2">
                  <c:v>Mount Vernon Cancer Centre (-)</c:v>
                </c:pt>
              </c:strCache>
            </c:strRef>
          </c:cat>
          <c:val>
            <c:numRef>
              <c:f>Sheet1!$E$2:$E$4</c:f>
              <c:numCache>
                <c:formatCode>0.0;;</c:formatCode>
                <c:ptCount val="3"/>
                <c:pt idx="0">
                  <c:v>8.2097371788781732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Lister Hospital (477)</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Lister Hospital (477)</c:v>
                </c:pt>
                <c:pt idx="2">
                  <c:v>Mount Vernon Cancer Centre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Lister Hospital (477)</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Lister Hospital (477)</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(494)</c:v>
                </c:pt>
                <c:pt idx="1">
                  <c:v>Lister Hospital (477)</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1.7902628211218268</c:v>
                </c:pt>
                <c:pt idx="1">
                  <c:v>1.8271173446525761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(347)</c:v>
                </c:pt>
                <c:pt idx="1">
                  <c:v>Lister Hospital (336)</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(347)</c:v>
                </c:pt>
                <c:pt idx="1">
                  <c:v>Lister Hospital (336)</c:v>
                </c:pt>
                <c:pt idx="2">
                  <c:v>Mount Vernon Cancer Centre (-)</c:v>
                </c:pt>
              </c:strCache>
            </c:strRef>
          </c:cat>
          <c:val>
            <c:numRef>
              <c:f>Sheet1!$E$2:$E$4</c:f>
              <c:numCache>
                <c:formatCode>0.0;;</c:formatCode>
                <c:ptCount val="3"/>
                <c:pt idx="0">
                  <c:v>7.281996235413029</c:v>
                </c:pt>
                <c:pt idx="1">
                  <c:v>7.2383722871785672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(347)</c:v>
                </c:pt>
                <c:pt idx="1">
                  <c:v>Lister Hospital (336)</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(347)</c:v>
                </c:pt>
                <c:pt idx="1">
                  <c:v>Lister Hospital (336)</c:v>
                </c:pt>
                <c:pt idx="2">
                  <c:v>Mount Vernon Cancer Centre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(347)</c:v>
                </c:pt>
                <c:pt idx="1">
                  <c:v>Lister Hospital (336)</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(347)</c:v>
                </c:pt>
                <c:pt idx="1">
                  <c:v>Lister Hospital (336)</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(347)</c:v>
                </c:pt>
                <c:pt idx="1">
                  <c:v>Lister Hospital (336)</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2.718003764586971</c:v>
                </c:pt>
                <c:pt idx="1">
                  <c:v>2.7616277128214328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Lister Hospital (235)</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Lister Hospital (235)</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Lister Hospital (235)</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Lister Hospital (235)</c:v>
                </c:pt>
                <c:pt idx="2">
                  <c:v>Mount Vernon Cancer Centre (-)</c:v>
                </c:pt>
              </c:strCache>
            </c:strRef>
          </c:cat>
          <c:val>
            <c:numRef>
              <c:f>Sheet1!$G$2:$G$4</c:f>
              <c:numCache>
                <c:formatCode>0.0;;</c:formatCode>
                <c:ptCount val="3"/>
                <c:pt idx="0">
                  <c:v>7.9650012379443407</c:v>
                </c:pt>
                <c:pt idx="1">
                  <c:v>7.9470230258072787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Lister Hospital (235)</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Lister Hospital (235)</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(249)</c:v>
                </c:pt>
                <c:pt idx="1">
                  <c:v>Lister Hospital (235)</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2.0349987620556593</c:v>
                </c:pt>
                <c:pt idx="1">
                  <c:v>2.0529769741927213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Lister Hospital (169)</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Lister Hospital (169)</c:v>
                </c:pt>
                <c:pt idx="2">
                  <c:v>Mount Vernon Cancer Centre (-)</c:v>
                </c:pt>
              </c:strCache>
            </c:strRef>
          </c:cat>
          <c:val>
            <c:numRef>
              <c:f>Sheet1!$E$2:$E$4</c:f>
              <c:numCache>
                <c:formatCode>0.0;;</c:formatCode>
                <c:ptCount val="3"/>
                <c:pt idx="0">
                  <c:v>6.8493240829482556</c:v>
                </c:pt>
                <c:pt idx="1">
                  <c:v>6.7392084099743172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Lister Hospital (169)</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Lister Hospital (169)</c:v>
                </c:pt>
                <c:pt idx="2">
                  <c:v>Mount Vernon Cancer Centre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Lister Hospital (169)</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Lister Hospital (169)</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(176)</c:v>
                </c:pt>
                <c:pt idx="1">
                  <c:v>Lister Hospital (169)</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3.1506759170517444</c:v>
                </c:pt>
                <c:pt idx="1">
                  <c:v>3.2607915900256828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Lister Hospital (215)</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Lister Hospital (215)</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Lister Hospital (215)</c:v>
                </c:pt>
                <c:pt idx="2">
                  <c:v>Mount Vernon Cancer Centre (-)</c:v>
                </c:pt>
              </c:strCache>
            </c:strRef>
          </c:cat>
          <c:val>
            <c:numRef>
              <c:f>Sheet1!$F$2:$F$4</c:f>
              <c:numCache>
                <c:formatCode>0.0;;</c:formatCode>
                <c:ptCount val="3"/>
                <c:pt idx="0">
                  <c:v>0</c:v>
                </c:pt>
                <c:pt idx="1">
                  <c:v>5.2966774791655196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Lister Hospital (215)</c:v>
                </c:pt>
                <c:pt idx="2">
                  <c:v>Mount Vernon Cancer Centre (-)</c:v>
                </c:pt>
              </c:strCache>
            </c:strRef>
          </c:cat>
          <c:val>
            <c:numRef>
              <c:f>Sheet1!$G$2:$G$4</c:f>
              <c:numCache>
                <c:formatCode>0.0;;</c:formatCode>
                <c:ptCount val="3"/>
                <c:pt idx="0">
                  <c:v>5.4612234782697469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Lister Hospital (215)</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Lister Hospital (215)</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(226)</c:v>
                </c:pt>
                <c:pt idx="1">
                  <c:v>Lister Hospital (215)</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4.5387765217302531</c:v>
                </c:pt>
                <c:pt idx="1">
                  <c:v>4.7033225208344804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7.9245240804207144</c:v>
                </c:pt>
                <c:pt idx="1">
                  <c:v>6.8797933699073104</c:v>
                </c:pt>
                <c:pt idx="2">
                  <c:v>6.8354444773168943</c:v>
                </c:pt>
                <c:pt idx="3">
                  <c:v>6.7357455254466414</c:v>
                </c:pt>
                <c:pt idx="4">
                  <c:v>6.7111816798589663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(470)</c:v>
                </c:pt>
                <c:pt idx="1">
                  <c:v>Lister Hospital (454)</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(470)</c:v>
                </c:pt>
                <c:pt idx="1">
                  <c:v>Lister Hospital (454)</c:v>
                </c:pt>
                <c:pt idx="2">
                  <c:v>Mount Vernon Cancer Centre (-)</c:v>
                </c:pt>
              </c:strCache>
            </c:strRef>
          </c:cat>
          <c:val>
            <c:numRef>
              <c:f>Sheet1!$E$2:$E$4</c:f>
              <c:numCache>
                <c:formatCode>0.0;;</c:formatCode>
                <c:ptCount val="3"/>
                <c:pt idx="0">
                  <c:v>0</c:v>
                </c:pt>
                <c:pt idx="1">
                  <c:v>9.0075457230334823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(470)</c:v>
                </c:pt>
                <c:pt idx="1">
                  <c:v>Lister Hospital (454)</c:v>
                </c:pt>
                <c:pt idx="2">
                  <c:v>Mount Vernon Cancer Centre (-)</c:v>
                </c:pt>
              </c:strCache>
            </c:strRef>
          </c:cat>
          <c:val>
            <c:numRef>
              <c:f>Sheet1!$F$2:$F$4</c:f>
              <c:numCache>
                <c:formatCode>0.0;;</c:formatCode>
                <c:ptCount val="3"/>
                <c:pt idx="0">
                  <c:v>9.041592872127266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(470)</c:v>
                </c:pt>
                <c:pt idx="1">
                  <c:v>Lister Hospital (454)</c:v>
                </c:pt>
                <c:pt idx="2">
                  <c:v>Mount Vernon Cancer Centre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(470)</c:v>
                </c:pt>
                <c:pt idx="1">
                  <c:v>Lister Hospital (454)</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(470)</c:v>
                </c:pt>
                <c:pt idx="1">
                  <c:v>Lister Hospital (454)</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(470)</c:v>
                </c:pt>
                <c:pt idx="1">
                  <c:v>Lister Hospital (454)</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0.95840712787273397</c:v>
                </c:pt>
                <c:pt idx="1">
                  <c:v>0.99245427696651767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Lister Hospital (445)</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Lister Hospital (445)</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Lister Hospital (445)</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Lister Hospital (445)</c:v>
                </c:pt>
                <c:pt idx="2">
                  <c:v>Mount Vernon Cancer Centre (-)</c:v>
                </c:pt>
              </c:strCache>
            </c:strRef>
          </c:cat>
          <c:val>
            <c:numRef>
              <c:f>Sheet1!$G$2:$G$4</c:f>
              <c:numCache>
                <c:formatCode>0.0;;</c:formatCode>
                <c:ptCount val="3"/>
                <c:pt idx="0">
                  <c:v>8.3924448636488354</c:v>
                </c:pt>
                <c:pt idx="1">
                  <c:v>8.3549603716671967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Lister Hospital (445)</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Lister Hospital (445)</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(462)</c:v>
                </c:pt>
                <c:pt idx="1">
                  <c:v>Lister Hospital (445)</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1.6075551363511646</c:v>
                </c:pt>
                <c:pt idx="1">
                  <c:v>1.6450396283328033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Lister Hospital (484)</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Lister Hospital (484)</c:v>
                </c:pt>
                <c:pt idx="2">
                  <c:v>Mount Vernon Cancer Centre (-)</c:v>
                </c:pt>
              </c:strCache>
            </c:strRef>
          </c:cat>
          <c:val>
            <c:numRef>
              <c:f>Sheet1!$E$2:$E$4</c:f>
              <c:numCache>
                <c:formatCode>0.0;;</c:formatCode>
                <c:ptCount val="3"/>
                <c:pt idx="0">
                  <c:v>0</c:v>
                </c:pt>
                <c:pt idx="1">
                  <c:v>8.6626114805689021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Lister Hospital (484)</c:v>
                </c:pt>
                <c:pt idx="2">
                  <c:v>Mount Vernon Cancer Centre (-)</c:v>
                </c:pt>
              </c:strCache>
            </c:strRef>
          </c:cat>
          <c:val>
            <c:numRef>
              <c:f>Sheet1!$F$2:$F$4</c:f>
              <c:numCache>
                <c:formatCode>0.0;;</c:formatCode>
                <c:ptCount val="3"/>
                <c:pt idx="0">
                  <c:v>8.6889761183833514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Lister Hospital (484)</c:v>
                </c:pt>
                <c:pt idx="2">
                  <c:v>Mount Vernon Cancer Centre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Lister Hospital (484)</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Lister Hospital (484)</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Lister Hospital (484)</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1.3110238816166486</c:v>
                </c:pt>
                <c:pt idx="1">
                  <c:v>1.3373885194310979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Sheet1!$F$2:$F$4</c:f>
              <c:numCache>
                <c:formatCode>0.0;;</c:formatCode>
                <c:ptCount val="3"/>
                <c:pt idx="0">
                  <c:v>0</c:v>
                </c:pt>
                <c:pt idx="1">
                  <c:v>8.3018772664009521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Sheet1!$G$2:$G$4</c:f>
              <c:numCache>
                <c:formatCode>0.0;;</c:formatCode>
                <c:ptCount val="3"/>
                <c:pt idx="0">
                  <c:v>8.3428445925477384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1.6571554074522616</c:v>
                </c:pt>
                <c:pt idx="1">
                  <c:v>1.6981227335990479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(467)</c:v>
                </c:pt>
                <c:pt idx="1">
                  <c:v>Lister Hospital (450)</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(467)</c:v>
                </c:pt>
                <c:pt idx="1">
                  <c:v>Lister Hospital (450)</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(467)</c:v>
                </c:pt>
                <c:pt idx="1">
                  <c:v>Lister Hospital (450)</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(467)</c:v>
                </c:pt>
                <c:pt idx="1">
                  <c:v>Lister Hospital (450)</c:v>
                </c:pt>
                <c:pt idx="2">
                  <c:v>Mount Vernon Cancer Centre (-)</c:v>
                </c:pt>
              </c:strCache>
            </c:strRef>
          </c:cat>
          <c:val>
            <c:numRef>
              <c:f>Sheet1!$G$2:$G$4</c:f>
              <c:numCache>
                <c:formatCode>0.0;;</c:formatCode>
                <c:ptCount val="3"/>
                <c:pt idx="0">
                  <c:v>8.3690365658278303</c:v>
                </c:pt>
                <c:pt idx="1">
                  <c:v>8.3313317298309801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(467)</c:v>
                </c:pt>
                <c:pt idx="1">
                  <c:v>Lister Hospital (450)</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(467)</c:v>
                </c:pt>
                <c:pt idx="1">
                  <c:v>Lister Hospital (450)</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(467)</c:v>
                </c:pt>
                <c:pt idx="1">
                  <c:v>Lister Hospital (450)</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1.6309634341721697</c:v>
                </c:pt>
                <c:pt idx="1">
                  <c:v>1.6686682701690199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(499)</c:v>
                </c:pt>
                <c:pt idx="1">
                  <c:v>Lister Hospital (482)</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(499)</c:v>
                </c:pt>
                <c:pt idx="1">
                  <c:v>Lister Hospital (482)</c:v>
                </c:pt>
                <c:pt idx="2">
                  <c:v>Mount Vernon Cancer Centre (-)</c:v>
                </c:pt>
              </c:strCache>
            </c:strRef>
          </c:cat>
          <c:val>
            <c:numRef>
              <c:f>Sheet1!$E$2:$E$4</c:f>
              <c:numCache>
                <c:formatCode>0.0;;</c:formatCode>
                <c:ptCount val="3"/>
                <c:pt idx="0">
                  <c:v>8.5004711280145102</c:v>
                </c:pt>
                <c:pt idx="1">
                  <c:v>8.467208235474029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(499)</c:v>
                </c:pt>
                <c:pt idx="1">
                  <c:v>Lister Hospital (482)</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(499)</c:v>
                </c:pt>
                <c:pt idx="1">
                  <c:v>Lister Hospital (482)</c:v>
                </c:pt>
                <c:pt idx="2">
                  <c:v>Mount Vernon Cancer Centre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(499)</c:v>
                </c:pt>
                <c:pt idx="1">
                  <c:v>Lister Hospital (482)</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(499)</c:v>
                </c:pt>
                <c:pt idx="1">
                  <c:v>Lister Hospital (482)</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(499)</c:v>
                </c:pt>
                <c:pt idx="1">
                  <c:v>Lister Hospital (482)</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1.4995288719854898</c:v>
                </c:pt>
                <c:pt idx="1">
                  <c:v>1.532791764525971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Lister Hospital (479)</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Lister Hospital (479)</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Lister Hospital (479)</c:v>
                </c:pt>
                <c:pt idx="2">
                  <c:v>Mount Vernon Cancer Centre (-)</c:v>
                </c:pt>
              </c:strCache>
            </c:strRef>
          </c:cat>
          <c:val>
            <c:numRef>
              <c:f>Sheet1!$F$2:$F$4</c:f>
              <c:numCache>
                <c:formatCode>0.0;;</c:formatCode>
                <c:ptCount val="3"/>
                <c:pt idx="0">
                  <c:v>0</c:v>
                </c:pt>
                <c:pt idx="1">
                  <c:v>8.3126420056110231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Lister Hospital (479)</c:v>
                </c:pt>
                <c:pt idx="2">
                  <c:v>Mount Vernon Cancer Centre (-)</c:v>
                </c:pt>
              </c:strCache>
            </c:strRef>
          </c:cat>
          <c:val>
            <c:numRef>
              <c:f>Sheet1!$G$2:$G$4</c:f>
              <c:numCache>
                <c:formatCode>0.0;;</c:formatCode>
                <c:ptCount val="3"/>
                <c:pt idx="0">
                  <c:v>8.3709963805148888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Lister Hospital (479)</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Lister Hospital (479)</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Lister Hospital (479)</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1.6290036194851112</c:v>
                </c:pt>
                <c:pt idx="1">
                  <c:v>1.6873579943889769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Lister Hospital (484)</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Lister Hospital (484)</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Lister Hospital (484)</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Lister Hospital (484)</c:v>
                </c:pt>
                <c:pt idx="2">
                  <c:v>Mount Vernon Cancer Centre (-)</c:v>
                </c:pt>
              </c:strCache>
            </c:strRef>
          </c:cat>
          <c:val>
            <c:numRef>
              <c:f>Sheet1!$G$2:$G$4</c:f>
              <c:numCache>
                <c:formatCode>0.0;;</c:formatCode>
                <c:ptCount val="3"/>
                <c:pt idx="0">
                  <c:v>7.1993956846249851</c:v>
                </c:pt>
                <c:pt idx="1">
                  <c:v>7.1337119171455168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Lister Hospital (484)</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Lister Hospital (484)</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(501)</c:v>
                </c:pt>
                <c:pt idx="1">
                  <c:v>Lister Hospital (484)</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2.8006043153750149</c:v>
                </c:pt>
                <c:pt idx="1">
                  <c:v>2.8662880828544832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Lister Hospital (434)</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Lister Hospital (434)</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Lister Hospital (434)</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Lister Hospital (434)</c:v>
                </c:pt>
                <c:pt idx="2">
                  <c:v>Mount Vernon Cancer Centre (-)</c:v>
                </c:pt>
              </c:strCache>
            </c:strRef>
          </c:cat>
          <c:val>
            <c:numRef>
              <c:f>Sheet1!$G$2:$G$4</c:f>
              <c:numCache>
                <c:formatCode>0.0;;</c:formatCode>
                <c:ptCount val="3"/>
                <c:pt idx="0">
                  <c:v>7.5059848260145321</c:v>
                </c:pt>
                <c:pt idx="1">
                  <c:v>7.4832797115061309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Lister Hospital (434)</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Lister Hospital (434)</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(450)</c:v>
                </c:pt>
                <c:pt idx="1">
                  <c:v>Lister Hospital (434)</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2.4940151739854679</c:v>
                </c:pt>
                <c:pt idx="1">
                  <c:v>2.5167202884938691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Lister Hospital (454)</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Lister Hospital (454)</c:v>
                </c:pt>
                <c:pt idx="2">
                  <c:v>Mount Vernon Cancer Centre (-)</c:v>
                </c:pt>
              </c:strCache>
            </c:strRef>
          </c:cat>
          <c:val>
            <c:numRef>
              <c:f>Sheet1!$E$2:$E$4</c:f>
              <c:numCache>
                <c:formatCode>0.0;;</c:formatCode>
                <c:ptCount val="3"/>
                <c:pt idx="0">
                  <c:v>0</c:v>
                </c:pt>
                <c:pt idx="1">
                  <c:v>6.6500150838609242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Lister Hospital (454)</c:v>
                </c:pt>
                <c:pt idx="2">
                  <c:v>Mount Vernon Cancer Centre (-)</c:v>
                </c:pt>
              </c:strCache>
            </c:strRef>
          </c:cat>
          <c:val>
            <c:numRef>
              <c:f>Sheet1!$F$2:$F$4</c:f>
              <c:numCache>
                <c:formatCode>0.0;;</c:formatCode>
                <c:ptCount val="3"/>
                <c:pt idx="0">
                  <c:v>6.7186553066894863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Lister Hospital (454)</c:v>
                </c:pt>
                <c:pt idx="2">
                  <c:v>Mount Vernon Cancer Centre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Lister Hospital (454)</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Lister Hospital (454)</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(469)</c:v>
                </c:pt>
                <c:pt idx="1">
                  <c:v>Lister Hospital (454)</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3.2813446933105137</c:v>
                </c:pt>
                <c:pt idx="1">
                  <c:v>3.3499849161390758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6.8797933699073104</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(484)</c:v>
                </c:pt>
                <c:pt idx="1">
                  <c:v>Lister Hospital (467)</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(484)</c:v>
                </c:pt>
                <c:pt idx="1">
                  <c:v>Lister Hospital (467)</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(484)</c:v>
                </c:pt>
                <c:pt idx="1">
                  <c:v>Lister Hospital (467)</c:v>
                </c:pt>
                <c:pt idx="2">
                  <c:v>Mount Vernon Cancer Centre (-)</c:v>
                </c:pt>
              </c:strCache>
            </c:strRef>
          </c:cat>
          <c:val>
            <c:numRef>
              <c:f>Sheet1!$F$2:$F$4</c:f>
              <c:numCache>
                <c:formatCode>0.0;;</c:formatCode>
                <c:ptCount val="3"/>
                <c:pt idx="0">
                  <c:v>0</c:v>
                </c:pt>
                <c:pt idx="1">
                  <c:v>8.4813329607909207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(484)</c:v>
                </c:pt>
                <c:pt idx="1">
                  <c:v>Lister Hospital (467)</c:v>
                </c:pt>
                <c:pt idx="2">
                  <c:v>Mount Vernon Cancer Centre (-)</c:v>
                </c:pt>
              </c:strCache>
            </c:strRef>
          </c:cat>
          <c:val>
            <c:numRef>
              <c:f>Sheet1!$G$2:$G$4</c:f>
              <c:numCache>
                <c:formatCode>0.0;;</c:formatCode>
                <c:ptCount val="3"/>
                <c:pt idx="0">
                  <c:v>8.5239985945323973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(484)</c:v>
                </c:pt>
                <c:pt idx="1">
                  <c:v>Lister Hospital (467)</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(484)</c:v>
                </c:pt>
                <c:pt idx="1">
                  <c:v>Lister Hospital (467)</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(484)</c:v>
                </c:pt>
                <c:pt idx="1">
                  <c:v>Lister Hospital (467)</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1.4760014054676027</c:v>
                </c:pt>
                <c:pt idx="1">
                  <c:v>1.5186670392090793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Lister Hospital (397)</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Lister Hospital (397)</c:v>
                </c:pt>
                <c:pt idx="2">
                  <c:v>Mount Vernon Cancer Centre (-)</c:v>
                </c:pt>
              </c:strCache>
            </c:strRef>
          </c:cat>
          <c:val>
            <c:numRef>
              <c:f>Sheet1!$E$2:$E$4</c:f>
              <c:numCache>
                <c:formatCode>0.0;;</c:formatCode>
                <c:ptCount val="3"/>
                <c:pt idx="0">
                  <c:v>0</c:v>
                </c:pt>
                <c:pt idx="1">
                  <c:v>7.1404291956002828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Lister Hospital (397)</c:v>
                </c:pt>
                <c:pt idx="2">
                  <c:v>Mount Vernon Cancer Centre (-)</c:v>
                </c:pt>
              </c:strCache>
            </c:strRef>
          </c:cat>
          <c:val>
            <c:numRef>
              <c:f>Sheet1!$F$2:$F$4</c:f>
              <c:numCache>
                <c:formatCode>0.0;;</c:formatCode>
                <c:ptCount val="3"/>
                <c:pt idx="0">
                  <c:v>7.2098212528682284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Lister Hospital (397)</c:v>
                </c:pt>
                <c:pt idx="2">
                  <c:v>Mount Vernon Cancer Centre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Lister Hospital (397)</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Lister Hospital (397)</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(414)</c:v>
                </c:pt>
                <c:pt idx="1">
                  <c:v>Lister Hospital (397)</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2.7901787471317716</c:v>
                </c:pt>
                <c:pt idx="1">
                  <c:v>2.8595708043997172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(490)</c:v>
                </c:pt>
                <c:pt idx="1">
                  <c:v>Lister Hospital (473)</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(490)</c:v>
                </c:pt>
                <c:pt idx="1">
                  <c:v>Lister Hospital (473)</c:v>
                </c:pt>
                <c:pt idx="2">
                  <c:v>Mount Vernon Cancer Centre (-)</c:v>
                </c:pt>
              </c:strCache>
            </c:strRef>
          </c:cat>
          <c:val>
            <c:numRef>
              <c:f>Sheet1!$E$2:$E$4</c:f>
              <c:numCache>
                <c:formatCode>0.0;;</c:formatCode>
                <c:ptCount val="3"/>
                <c:pt idx="0">
                  <c:v>0</c:v>
                </c:pt>
                <c:pt idx="1">
                  <c:v>9.1977444808457118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(490)</c:v>
                </c:pt>
                <c:pt idx="1">
                  <c:v>Lister Hospital (473)</c:v>
                </c:pt>
                <c:pt idx="2">
                  <c:v>Mount Vernon Cancer Centre (-)</c:v>
                </c:pt>
              </c:strCache>
            </c:strRef>
          </c:cat>
          <c:val>
            <c:numRef>
              <c:f>Sheet1!$F$2:$F$4</c:f>
              <c:numCache>
                <c:formatCode>0.0;;</c:formatCode>
                <c:ptCount val="3"/>
                <c:pt idx="0">
                  <c:v>9.2169460101351444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(490)</c:v>
                </c:pt>
                <c:pt idx="1">
                  <c:v>Lister Hospital (473)</c:v>
                </c:pt>
                <c:pt idx="2">
                  <c:v>Mount Vernon Cancer Centre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(490)</c:v>
                </c:pt>
                <c:pt idx="1">
                  <c:v>Lister Hospital (473)</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(490)</c:v>
                </c:pt>
                <c:pt idx="1">
                  <c:v>Lister Hospital (473)</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(490)</c:v>
                </c:pt>
                <c:pt idx="1">
                  <c:v>Lister Hospital (473)</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0.78305398986485564</c:v>
                </c:pt>
                <c:pt idx="1">
                  <c:v>0.80225551915428817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Lister Hospital (401)</c:v>
                </c:pt>
                <c:pt idx="2">
                  <c:v>Mount Vernon Cancer Centre (-)</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Lister Hospital (401)</c:v>
                </c:pt>
                <c:pt idx="2">
                  <c:v>Mount Vernon Cancer Centre (-)</c:v>
                </c:pt>
              </c:strCache>
            </c:strRef>
          </c:cat>
          <c:val>
            <c:numRef>
              <c:f>Sheet1!$E$2:$E$4</c:f>
              <c:numCache>
                <c:formatCode>0.0;;</c:formatCode>
                <c:ptCount val="3"/>
                <c:pt idx="0">
                  <c:v>8.4557955576350903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Lister Hospital (401)</c:v>
                </c:pt>
                <c:pt idx="2">
                  <c:v>Mount Vernon Cancer Centre (-)</c:v>
                </c:pt>
              </c:strCache>
            </c:strRef>
          </c:cat>
          <c:val>
            <c:numRef>
              <c:f>Sheet1!$F$2:$F$4</c:f>
              <c:numCache>
                <c:formatCode>0.0;;</c:formatCode>
                <c:ptCount val="3"/>
                <c:pt idx="0">
                  <c:v>0</c:v>
                </c:pt>
                <c:pt idx="1">
                  <c:v>8.4318595320484029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Lister Hospital (401)</c:v>
                </c:pt>
                <c:pt idx="2">
                  <c:v>Mount Vernon Cancer Centre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Lister Hospital (401)</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Lister Hospital (401)</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Lister Hospital (401)</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1.5442044423649097</c:v>
                </c:pt>
                <c:pt idx="1">
                  <c:v>1.5681404679515971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Lister Hospital (442)</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Lister Hospital (442)</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Lister Hospital (442)</c:v>
                </c:pt>
                <c:pt idx="2">
                  <c:v>Mount Vernon Cancer Centre (-)</c:v>
                </c:pt>
              </c:strCache>
            </c:strRef>
          </c:cat>
          <c:val>
            <c:numRef>
              <c:f>Sheet1!$F$2:$F$4</c:f>
              <c:numCache>
                <c:formatCode>0.0;;</c:formatCode>
                <c:ptCount val="3"/>
                <c:pt idx="0">
                  <c:v>7.8711480119981658</c:v>
                </c:pt>
                <c:pt idx="1">
                  <c:v>7.8591532245610702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Lister Hospital (442)</c:v>
                </c:pt>
                <c:pt idx="2">
                  <c:v>Mount Vernon Cancer Centre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Lister Hospital (442)</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Lister Hospital (442)</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(459)</c:v>
                </c:pt>
                <c:pt idx="1">
                  <c:v>Lister Hospital (442)</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2.1288519880018342</c:v>
                </c:pt>
                <c:pt idx="1">
                  <c:v>2.1408467754389298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Lister Hospital (-)</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Lister Hospital (-)</c:v>
                </c:pt>
                <c:pt idx="2">
                  <c:v>Mount Vernon Cancer Centre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Lister Hospital (-)</c:v>
                </c:pt>
                <c:pt idx="2">
                  <c:v>Mount Vernon Cancer Centre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Lister Hospital (-)</c:v>
                </c:pt>
                <c:pt idx="2">
                  <c:v>Mount Vernon Cancer Centre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Lister Hospital (-)</c:v>
                </c:pt>
                <c:pt idx="2">
                  <c:v>Mount Vernon Cancer Centre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Lister Hospital (-)</c:v>
                </c:pt>
                <c:pt idx="2">
                  <c:v>Mount Vernon Cancer Centre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Lister Hospital (-)</c:v>
                </c:pt>
                <c:pt idx="2">
                  <c:v>Mount Vernon Cancer Centre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Lister Hospital (-)</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Lister Hospital (-)</c:v>
                </c:pt>
                <c:pt idx="2">
                  <c:v>Mount Vernon Cancer Centre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Lister Hospital (-)</c:v>
                </c:pt>
                <c:pt idx="2">
                  <c:v>Mount Vernon Cancer Centre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Lister Hospital (-)</c:v>
                </c:pt>
                <c:pt idx="2">
                  <c:v>Mount Vernon Cancer Centre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Lister Hospital (-)</c:v>
                </c:pt>
                <c:pt idx="2">
                  <c:v>Mount Vernon Cancer Centre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Lister Hospital (-)</c:v>
                </c:pt>
                <c:pt idx="2">
                  <c:v>Mount Vernon Cancer Centre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Lister Hospital (-)</c:v>
                </c:pt>
                <c:pt idx="2">
                  <c:v>Mount Vernon Cancer Centre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Lister Hospital (86)</c:v>
                </c:pt>
                <c:pt idx="2">
                  <c:v>Mount Vernon Cancer Centre (-)</c:v>
                </c:pt>
              </c:strCache>
            </c:strRef>
          </c:cat>
          <c:val>
            <c:numRef>
              <c:f>Sheet1!$D$2:$D$4</c:f>
              <c:numCache>
                <c:formatCode>0.0;;</c:formatCode>
                <c:ptCount val="3"/>
                <c:pt idx="0">
                  <c:v>8.596494190455898</c:v>
                </c:pt>
                <c:pt idx="1">
                  <c:v>8.7574905769677969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Lister Hospital (86)</c:v>
                </c:pt>
                <c:pt idx="2">
                  <c:v>Mount Vernon Cancer Centre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Lister Hospital (86)</c:v>
                </c:pt>
                <c:pt idx="2">
                  <c:v>Mount Vernon Cancer Centre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Lister Hospital (86)</c:v>
                </c:pt>
                <c:pt idx="2">
                  <c:v>Mount Vernon Cancer Centre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Lister Hospital (86)</c:v>
                </c:pt>
                <c:pt idx="2">
                  <c:v>Mount Vernon Cancer Centre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Lister Hospital (86)</c:v>
                </c:pt>
                <c:pt idx="2">
                  <c:v>Mount Vernon Cancer Centre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(87)</c:v>
                </c:pt>
                <c:pt idx="1">
                  <c:v>Lister Hospital (86)</c:v>
                </c:pt>
                <c:pt idx="2">
                  <c:v>Mount Vernon Cancer Centre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Lister Hospital (53)</c:v>
                </c:pt>
                <c:pt idx="2">
                  <c:v>Mount Vernon Cancer Centre (-)</c:v>
                </c:pt>
              </c:strCache>
            </c:strRef>
          </c:cat>
          <c:val>
            <c:numRef>
              <c:f>Sheet1!$D$2:$D$4</c:f>
              <c:numCache>
                <c:formatCode>0.0;;</c:formatCode>
                <c:ptCount val="3"/>
                <c:pt idx="0">
                  <c:v>7.3993765446502771</c:v>
                </c:pt>
                <c:pt idx="1">
                  <c:v>7.5970126546499861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Lister Hospital (53)</c:v>
                </c:pt>
                <c:pt idx="2">
                  <c:v>Mount Vernon Cancer Centre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Lister Hospital (53)</c:v>
                </c:pt>
                <c:pt idx="2">
                  <c:v>Mount Vernon Cancer Centre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Lister Hospital (53)</c:v>
                </c:pt>
                <c:pt idx="2">
                  <c:v>Mount Vernon Cancer Centre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Lister Hospital (53)</c:v>
                </c:pt>
                <c:pt idx="2">
                  <c:v>Mount Vernon Cancer Centre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Lister Hospital (53)</c:v>
                </c:pt>
                <c:pt idx="2">
                  <c:v>Mount Vernon Cancer Centre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Lister Hospital (53)</c:v>
                </c:pt>
                <c:pt idx="2">
                  <c:v>Mount Vernon Cancer Centre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Lister Hospital (34)</c:v>
                </c:pt>
                <c:pt idx="2">
                  <c:v>Mount Vernon Cancer Centre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Lister Hospital (34)</c:v>
                </c:pt>
                <c:pt idx="2">
                  <c:v>Mount Vernon Cancer Centre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Lister Hospital (34)</c:v>
                </c:pt>
                <c:pt idx="2">
                  <c:v>Mount Vernon Cancer Centre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Lister Hospital (34)</c:v>
                </c:pt>
                <c:pt idx="2">
                  <c:v>Mount Vernon Cancer Centre (-)</c:v>
                </c:pt>
              </c:strCache>
            </c:strRef>
          </c:cat>
          <c:val>
            <c:numRef>
              <c:f>Sheet1!$G$2:$G$4</c:f>
              <c:numCache>
                <c:formatCode>0.0;;</c:formatCode>
                <c:ptCount val="3"/>
                <c:pt idx="0">
                  <c:v>5.9371160904317604</c:v>
                </c:pt>
                <c:pt idx="1">
                  <c:v>6.0860207163945832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Lister Hospital (34)</c:v>
                </c:pt>
                <c:pt idx="2">
                  <c:v>Mount Vernon Cancer Centre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Lister Hospital (34)</c:v>
                </c:pt>
                <c:pt idx="2">
                  <c:v>Mount Vernon Cancer Centre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Lister Hospital (34)</c:v>
                </c:pt>
                <c:pt idx="2">
                  <c:v>Mount Vernon Cancer Centre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4.0628839095682396</c:v>
                </c:pt>
                <c:pt idx="1">
                  <c:v>3.9139792836054168</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0.27651615208367097</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0.66186562117328673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0.18452318672761781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1.9263957888696472</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0.18452318672761781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0.66186562117328762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0.56370697824952032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5.276286827381182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Lister Hospital (38)</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Lister Hospital (38)</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Lister Hospital (38)</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Lister Hospital (38)</c:v>
                </c:pt>
                <c:pt idx="2">
                  <c:v>Mount Vernon Cancer Centre (-)</c:v>
                </c:pt>
              </c:strCache>
            </c:strRef>
          </c:cat>
          <c:val>
            <c:numRef>
              <c:f>Sheet1!$G$2:$G$4</c:f>
              <c:numCache>
                <c:formatCode>0.0;;</c:formatCode>
                <c:ptCount val="3"/>
                <c:pt idx="0">
                  <c:v>6.8361799205289966</c:v>
                </c:pt>
                <c:pt idx="1">
                  <c:v>6.7372731048851486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Lister Hospital (38)</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Lister Hospital (38)</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c:v>
                </c:pt>
                <c:pt idx="1">
                  <c:v>Lister Hospital (38)</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3.1638200794710034</c:v>
                </c:pt>
                <c:pt idx="1">
                  <c:v>3.2627268951148514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Lister Hospital (465)</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Lister Hospital (465)</c:v>
                </c:pt>
                <c:pt idx="2">
                  <c:v>Mount Vernon Cancer Centre (-)</c:v>
                </c:pt>
              </c:strCache>
            </c:strRef>
          </c:cat>
          <c:val>
            <c:numRef>
              <c:f>Sheet1!$E$2:$E$4</c:f>
              <c:numCache>
                <c:formatCode>0.0;;</c:formatCode>
                <c:ptCount val="3"/>
                <c:pt idx="0">
                  <c:v>0</c:v>
                </c:pt>
                <c:pt idx="1">
                  <c:v>6.1100099381226443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Lister Hospital (465)</c:v>
                </c:pt>
                <c:pt idx="2">
                  <c:v>Mount Vernon Cancer Centre (-)</c:v>
                </c:pt>
              </c:strCache>
            </c:strRef>
          </c:cat>
          <c:val>
            <c:numRef>
              <c:f>Sheet1!$F$2:$F$4</c:f>
              <c:numCache>
                <c:formatCode>0.0;;</c:formatCode>
                <c:ptCount val="3"/>
                <c:pt idx="0">
                  <c:v>6.190345414072457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Lister Hospital (465)</c:v>
                </c:pt>
                <c:pt idx="2">
                  <c:v>Mount Vernon Cancer Centre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Lister Hospital (465)</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Lister Hospital (465)</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(481)</c:v>
                </c:pt>
                <c:pt idx="1">
                  <c:v>Lister Hospital (465)</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3.809654585927543</c:v>
                </c:pt>
                <c:pt idx="1">
                  <c:v>3.8899900618773557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Lister Hospital (338)</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Lister Hospital (338)</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Lister Hospital (338)</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Lister Hospital (338)</c:v>
                </c:pt>
                <c:pt idx="2">
                  <c:v>Mount Vernon Cancer Centre (-)</c:v>
                </c:pt>
              </c:strCache>
            </c:strRef>
          </c:cat>
          <c:val>
            <c:numRef>
              <c:f>Sheet1!$G$2:$G$4</c:f>
              <c:numCache>
                <c:formatCode>0.0;;</c:formatCode>
                <c:ptCount val="3"/>
                <c:pt idx="0">
                  <c:v>5.2342895888836036</c:v>
                </c:pt>
                <c:pt idx="1">
                  <c:v>5.1534285981198114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Lister Hospital (338)</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Lister Hospital (338)</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(349)</c:v>
                </c:pt>
                <c:pt idx="1">
                  <c:v>Lister Hospital (338)</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4.7657104111163964</c:v>
                </c:pt>
                <c:pt idx="1">
                  <c:v>4.8465714018801886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(191)</c:v>
                </c:pt>
                <c:pt idx="1">
                  <c:v>Lister Hospital (187)</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(191)</c:v>
                </c:pt>
                <c:pt idx="1">
                  <c:v>Lister Hospital (187)</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(191)</c:v>
                </c:pt>
                <c:pt idx="1">
                  <c:v>Lister Hospital (187)</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(191)</c:v>
                </c:pt>
                <c:pt idx="1">
                  <c:v>Lister Hospital (187)</c:v>
                </c:pt>
                <c:pt idx="2">
                  <c:v>Mount Vernon Cancer Centre (-)</c:v>
                </c:pt>
              </c:strCache>
            </c:strRef>
          </c:cat>
          <c:val>
            <c:numRef>
              <c:f>Sheet1!$G$2:$G$4</c:f>
              <c:numCache>
                <c:formatCode>0.0;;</c:formatCode>
                <c:ptCount val="3"/>
                <c:pt idx="0">
                  <c:v>8.1982551001559365</c:v>
                </c:pt>
                <c:pt idx="1">
                  <c:v>8.1681327924275688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(191)</c:v>
                </c:pt>
                <c:pt idx="1">
                  <c:v>Lister Hospital (187)</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(191)</c:v>
                </c:pt>
                <c:pt idx="1">
                  <c:v>Lister Hospital (187)</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(191)</c:v>
                </c:pt>
                <c:pt idx="1">
                  <c:v>Lister Hospital (187)</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1.8017448998440635</c:v>
                </c:pt>
                <c:pt idx="1">
                  <c:v>1.8318672075724312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(498)</c:v>
                </c:pt>
                <c:pt idx="1">
                  <c:v>Lister Hospital (481)</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(498)</c:v>
                </c:pt>
                <c:pt idx="1">
                  <c:v>Lister Hospital (481)</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(498)</c:v>
                </c:pt>
                <c:pt idx="1">
                  <c:v>Lister Hospital (481)</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(498)</c:v>
                </c:pt>
                <c:pt idx="1">
                  <c:v>Lister Hospital (481)</c:v>
                </c:pt>
                <c:pt idx="2">
                  <c:v>Mount Vernon Cancer Centre (-)</c:v>
                </c:pt>
              </c:strCache>
            </c:strRef>
          </c:cat>
          <c:val>
            <c:numRef>
              <c:f>Sheet1!$G$2:$G$4</c:f>
              <c:numCache>
                <c:formatCode>0.0;;</c:formatCode>
                <c:ptCount val="3"/>
                <c:pt idx="0">
                  <c:v>6.5825614010846518</c:v>
                </c:pt>
                <c:pt idx="1">
                  <c:v>6.4608600335903956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(498)</c:v>
                </c:pt>
                <c:pt idx="1">
                  <c:v>Lister Hospital (481)</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(498)</c:v>
                </c:pt>
                <c:pt idx="1">
                  <c:v>Lister Hospital (481)</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(498)</c:v>
                </c:pt>
                <c:pt idx="1">
                  <c:v>Lister Hospital (481)</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3.4174385989153482</c:v>
                </c:pt>
                <c:pt idx="1">
                  <c:v>3.5391399664096044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Lister Hospital (455)</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Lister Hospital (455)</c:v>
                </c:pt>
                <c:pt idx="2">
                  <c:v>Mount Vernon Cancer Centre (-)</c:v>
                </c:pt>
              </c:strCache>
            </c:strRef>
          </c:cat>
          <c:val>
            <c:numRef>
              <c:f>Sheet1!$E$2:$E$4</c:f>
              <c:numCache>
                <c:formatCode>0.0;;</c:formatCode>
                <c:ptCount val="3"/>
                <c:pt idx="0">
                  <c:v>0</c:v>
                </c:pt>
                <c:pt idx="1">
                  <c:v>7.456070205276732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Lister Hospital (455)</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Lister Hospital (455)</c:v>
                </c:pt>
                <c:pt idx="2">
                  <c:v>Mount Vernon Cancer Centre (-)</c:v>
                </c:pt>
              </c:strCache>
            </c:strRef>
          </c:cat>
          <c:val>
            <c:numRef>
              <c:f>Sheet1!$G$2:$G$4</c:f>
              <c:numCache>
                <c:formatCode>0.0;;</c:formatCode>
                <c:ptCount val="3"/>
                <c:pt idx="0">
                  <c:v>7.5388564828739923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Lister Hospital (455)</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Lister Hospital (455)</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(472)</c:v>
                </c:pt>
                <c:pt idx="1">
                  <c:v>Lister Hospital (455)</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2.4611435171260077</c:v>
                </c:pt>
                <c:pt idx="1">
                  <c:v>2.543929794723268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(343)</c:v>
                </c:pt>
                <c:pt idx="1">
                  <c:v>Lister Hospital (326)</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(343)</c:v>
                </c:pt>
                <c:pt idx="1">
                  <c:v>Lister Hospital (326)</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(343)</c:v>
                </c:pt>
                <c:pt idx="1">
                  <c:v>Lister Hospital (326)</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(343)</c:v>
                </c:pt>
                <c:pt idx="1">
                  <c:v>Lister Hospital (326)</c:v>
                </c:pt>
                <c:pt idx="2">
                  <c:v>Mount Vernon Cancer Centre (-)</c:v>
                </c:pt>
              </c:strCache>
            </c:strRef>
          </c:cat>
          <c:val>
            <c:numRef>
              <c:f>Sheet1!$G$2:$G$4</c:f>
              <c:numCache>
                <c:formatCode>0.0;;</c:formatCode>
                <c:ptCount val="3"/>
                <c:pt idx="0">
                  <c:v>8.9344914662566293</c:v>
                </c:pt>
                <c:pt idx="1">
                  <c:v>8.8840528927330755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(343)</c:v>
                </c:pt>
                <c:pt idx="1">
                  <c:v>Lister Hospital (326)</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(343)</c:v>
                </c:pt>
                <c:pt idx="1">
                  <c:v>Lister Hospital (326)</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(343)</c:v>
                </c:pt>
                <c:pt idx="1">
                  <c:v>Lister Hospital (326)</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1.0655085337433707</c:v>
                </c:pt>
                <c:pt idx="1">
                  <c:v>1.1159471072669245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Lister Hospital (369)</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Lister Hospital (369)</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Lister Hospital (369)</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Lister Hospital (369)</c:v>
                </c:pt>
                <c:pt idx="2">
                  <c:v>Mount Vernon Cancer Centre (-)</c:v>
                </c:pt>
              </c:strCache>
            </c:strRef>
          </c:cat>
          <c:val>
            <c:numRef>
              <c:f>Sheet1!$G$2:$G$4</c:f>
              <c:numCache>
                <c:formatCode>0.0;;</c:formatCode>
                <c:ptCount val="3"/>
                <c:pt idx="0">
                  <c:v>4.5757728582826012</c:v>
                </c:pt>
                <c:pt idx="1">
                  <c:v>4.4603285965038451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Lister Hospital (369)</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Lister Hospital (369)</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(380)</c:v>
                </c:pt>
                <c:pt idx="1">
                  <c:v>Lister Hospital (369)</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5.4242271417173988</c:v>
                </c:pt>
                <c:pt idx="1">
                  <c:v>5.5396714034961549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Lister Hospital (431)</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Lister Hospital (431)</c:v>
                </c:pt>
                <c:pt idx="2">
                  <c:v>Mount Vernon Cancer Centre (-)</c:v>
                </c:pt>
              </c:strCache>
            </c:strRef>
          </c:cat>
          <c:val>
            <c:numRef>
              <c:f>Sheet1!$E$2:$E$4</c:f>
              <c:numCache>
                <c:formatCode>0.0;;</c:formatCode>
                <c:ptCount val="3"/>
                <c:pt idx="0">
                  <c:v>6.0557657399130909</c:v>
                </c:pt>
                <c:pt idx="1">
                  <c:v>5.9779661336690717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Lister Hospital (431)</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Lister Hospital (431)</c:v>
                </c:pt>
                <c:pt idx="2">
                  <c:v>Mount Vernon Cancer Centre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Lister Hospital (431)</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Lister Hospital (431)</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(447)</c:v>
                </c:pt>
                <c:pt idx="1">
                  <c:v>Lister Hospital (431)</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3.9442342600869091</c:v>
                </c:pt>
                <c:pt idx="1">
                  <c:v>4.0220338663309283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Lister Hospital (438)</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Lister Hospital (438)</c:v>
                </c:pt>
                <c:pt idx="2">
                  <c:v>Mount Vernon Cancer Centre (-)</c:v>
                </c:pt>
              </c:strCache>
            </c:strRef>
          </c:cat>
          <c:val>
            <c:numRef>
              <c:f>Sheet1!$E$2:$E$4</c:f>
              <c:numCache>
                <c:formatCode>0.0;;</c:formatCode>
                <c:ptCount val="3"/>
                <c:pt idx="0">
                  <c:v>0</c:v>
                </c:pt>
                <c:pt idx="1">
                  <c:v>6.6205116682023624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Lister Hospital (438)</c:v>
                </c:pt>
                <c:pt idx="2">
                  <c:v>Mount Vernon Cancer Centre (-)</c:v>
                </c:pt>
              </c:strCache>
            </c:strRef>
          </c:cat>
          <c:val>
            <c:numRef>
              <c:f>Sheet1!$F$2:$F$4</c:f>
              <c:numCache>
                <c:formatCode>0.0;;</c:formatCode>
                <c:ptCount val="3"/>
                <c:pt idx="0">
                  <c:v>6.7341211675328951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Lister Hospital (438)</c:v>
                </c:pt>
                <c:pt idx="2">
                  <c:v>Mount Vernon Cancer Centre (-)</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Lister Hospital (438)</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Lister Hospital (438)</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(455)</c:v>
                </c:pt>
                <c:pt idx="1">
                  <c:v>Lister Hospital (438)</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3.2658788324671049</c:v>
                </c:pt>
                <c:pt idx="1">
                  <c:v>3.3794883317976376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0.14940167900048085</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0.59355191429433596</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0.16547783599896704</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1.7275650397813305</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0.16547783599896704</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0.59355191429433507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1.129014882825718</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6.1990449064125892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Lister Hospital (262)</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Lister Hospital (262)</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Lister Hospital (262)</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Lister Hospital (262)</c:v>
                </c:pt>
                <c:pt idx="2">
                  <c:v>Mount Vernon Cancer Centre (-)</c:v>
                </c:pt>
              </c:strCache>
            </c:strRef>
          </c:cat>
          <c:val>
            <c:numRef>
              <c:f>Sheet1!$G$2:$G$4</c:f>
              <c:numCache>
                <c:formatCode>0.0;;</c:formatCode>
                <c:ptCount val="3"/>
                <c:pt idx="0">
                  <c:v>7.5998084102289756</c:v>
                </c:pt>
                <c:pt idx="1">
                  <c:v>7.5587681815796834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Lister Hospital (262)</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Lister Hospital (262)</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Lister Hospital (262)</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2.4001915897710244</c:v>
                </c:pt>
                <c:pt idx="1">
                  <c:v>2.4412318184203166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Lister Hospital (295)</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Lister Hospital (295)</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Lister Hospital (295)</c:v>
                </c:pt>
                <c:pt idx="2">
                  <c:v>Mount Vernon Cancer Centre (-)</c:v>
                </c:pt>
              </c:strCache>
            </c:strRef>
          </c:cat>
          <c:val>
            <c:numRef>
              <c:f>Sheet1!$F$2:$F$4</c:f>
              <c:numCache>
                <c:formatCode>0.0;;</c:formatCode>
                <c:ptCount val="3"/>
                <c:pt idx="0">
                  <c:v>0</c:v>
                </c:pt>
                <c:pt idx="1">
                  <c:v>5.9551322244664036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Lister Hospital (295)</c:v>
                </c:pt>
                <c:pt idx="2">
                  <c:v>Mount Vernon Cancer Centre (-)</c:v>
                </c:pt>
              </c:strCache>
            </c:strRef>
          </c:cat>
          <c:val>
            <c:numRef>
              <c:f>Sheet1!$G$2:$G$4</c:f>
              <c:numCache>
                <c:formatCode>0.0;;</c:formatCode>
                <c:ptCount val="3"/>
                <c:pt idx="0">
                  <c:v>6.0143836271193756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Lister Hospital (295)</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Lister Hospital (295)</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Lister Hospital (295)</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3.9856163728806244</c:v>
                </c:pt>
                <c:pt idx="1">
                  <c:v>4.0448677755335964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Lister Hospital (480)</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Lister Hospital (480)</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Lister Hospital (480)</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Lister Hospital (480)</c:v>
                </c:pt>
                <c:pt idx="2">
                  <c:v>Mount Vernon Cancer Centre (-)</c:v>
                </c:pt>
              </c:strCache>
            </c:strRef>
          </c:cat>
          <c:val>
            <c:numRef>
              <c:f>Sheet1!$G$2:$G$4</c:f>
              <c:numCache>
                <c:formatCode>0.0;;</c:formatCode>
                <c:ptCount val="3"/>
                <c:pt idx="0">
                  <c:v>8.7290858396846041</c:v>
                </c:pt>
                <c:pt idx="1">
                  <c:v>8.7163915741808893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Lister Hospital (480)</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Lister Hospital (480)</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(497)</c:v>
                </c:pt>
                <c:pt idx="1">
                  <c:v>Lister Hospital (480)</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1.2709141603153959</c:v>
                </c:pt>
                <c:pt idx="1">
                  <c:v>1.2836084258191107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Lister Hospital (479)</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Lister Hospital (479)</c:v>
                </c:pt>
                <c:pt idx="2">
                  <c:v>Mount Vernon Cancer Centre (-)</c:v>
                </c:pt>
              </c:strCache>
            </c:strRef>
          </c:cat>
          <c:val>
            <c:numRef>
              <c:f>Sheet1!$E$2:$E$4</c:f>
              <c:numCache>
                <c:formatCode>0.0;;</c:formatCode>
                <c:ptCount val="3"/>
                <c:pt idx="0">
                  <c:v>0</c:v>
                </c:pt>
                <c:pt idx="1">
                  <c:v>8.8337541202918413</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Lister Hospital (479)</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Lister Hospital (479)</c:v>
                </c:pt>
                <c:pt idx="2">
                  <c:v>Mount Vernon Cancer Centre (-)</c:v>
                </c:pt>
              </c:strCache>
            </c:strRef>
          </c:cat>
          <c:val>
            <c:numRef>
              <c:f>Sheet1!$G$2:$G$4</c:f>
              <c:numCache>
                <c:formatCode>0.0;;</c:formatCode>
                <c:ptCount val="3"/>
                <c:pt idx="0">
                  <c:v>8.8631569694822563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Lister Hospital (479)</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Lister Hospital (479)</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(496)</c:v>
                </c:pt>
                <c:pt idx="1">
                  <c:v>Lister Hospital (479)</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1.1368430305177437</c:v>
                </c:pt>
                <c:pt idx="1">
                  <c:v>1.1662458797081587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(493)</c:v>
                </c:pt>
                <c:pt idx="1">
                  <c:v>Lister Hospital (476)</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(493)</c:v>
                </c:pt>
                <c:pt idx="1">
                  <c:v>Lister Hospital (476)</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(493)</c:v>
                </c:pt>
                <c:pt idx="1">
                  <c:v>Lister Hospital (476)</c:v>
                </c:pt>
                <c:pt idx="2">
                  <c:v>Mount Vernon Cancer Centre (-)</c:v>
                </c:pt>
              </c:strCache>
            </c:strRef>
          </c:cat>
          <c:val>
            <c:numRef>
              <c:f>Sheet1!$F$2:$F$4</c:f>
              <c:numCache>
                <c:formatCode>0.0;;</c:formatCode>
                <c:ptCount val="3"/>
                <c:pt idx="0">
                  <c:v>0</c:v>
                </c:pt>
                <c:pt idx="1">
                  <c:v>7.7590399807648316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(493)</c:v>
                </c:pt>
                <c:pt idx="1">
                  <c:v>Lister Hospital (476)</c:v>
                </c:pt>
                <c:pt idx="2">
                  <c:v>Mount Vernon Cancer Centre (-)</c:v>
                </c:pt>
              </c:strCache>
            </c:strRef>
          </c:cat>
          <c:val>
            <c:numRef>
              <c:f>Sheet1!$G$2:$G$4</c:f>
              <c:numCache>
                <c:formatCode>0.0;;</c:formatCode>
                <c:ptCount val="3"/>
                <c:pt idx="0">
                  <c:v>7.8029619633306488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(493)</c:v>
                </c:pt>
                <c:pt idx="1">
                  <c:v>Lister Hospital (476)</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(493)</c:v>
                </c:pt>
                <c:pt idx="1">
                  <c:v>Lister Hospital (476)</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(493)</c:v>
                </c:pt>
                <c:pt idx="1">
                  <c:v>Lister Hospital (476)</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2.1970380366693512</c:v>
                </c:pt>
                <c:pt idx="1">
                  <c:v>2.2409600192351684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6.8919100973142804</c:v>
                </c:pt>
                <c:pt idx="1">
                  <c:v>6.2677018749582318</c:v>
                </c:pt>
                <c:pt idx="2">
                  <c:v>5.5338191825714746</c:v>
                </c:pt>
                <c:pt idx="3">
                  <c:v>5.7842632996832224</c:v>
                </c:pt>
                <c:pt idx="4">
                  <c:v>6.1990449064125892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6.627451198691535</c:v>
                </c:pt>
                <c:pt idx="1">
                  <c:v>6.3908287650796893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8.2923477339648368</c:v>
                </c:pt>
                <c:pt idx="1">
                  <c:v>8.3794634022301135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8.4051698551881397</c:v>
                </c:pt>
                <c:pt idx="1">
                  <c:v>8.3039541514313964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8.8752302137953158</c:v>
                </c:pt>
                <c:pt idx="1">
                  <c:v>8.8927671566846236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0.15530406880239767</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0.44487571675242421</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0.12402802370573252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1.2948349028961816</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0.12402802370573163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0.44487571675242421</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0.36876044374096395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8.0998040974379837</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3.622344796912218</c:v>
                </c:pt>
                <c:pt idx="1">
                  <c:v>3.737686198112383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7.2005981709091822</c:v>
                </c:pt>
                <c:pt idx="1">
                  <c:v>6.3685891070328102</c:v>
                </c:pt>
                <c:pt idx="2">
                  <c:v>7.070397117718132</c:v>
                </c:pt>
                <c:pt idx="3">
                  <c:v>7.4803943646198423</c:v>
                </c:pt>
                <c:pt idx="4">
                  <c:v>6.1808640045190328</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8.8018602099622196</c:v>
                </c:pt>
                <c:pt idx="1">
                  <c:v>8.640410032554346</c:v>
                </c:pt>
                <c:pt idx="2">
                  <c:v>8.2306036726919203</c:v>
                </c:pt>
                <c:pt idx="3">
                  <c:v>8.2351829592262966</c:v>
                </c:pt>
                <c:pt idx="4">
                  <c:v>8.2097371788781732</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8.2222209111088613</c:v>
                </c:pt>
                <c:pt idx="1">
                  <c:v>7.7017935448561854</c:v>
                </c:pt>
                <c:pt idx="2">
                  <c:v>7.5363422512836253</c:v>
                </c:pt>
                <c:pt idx="3">
                  <c:v>7.646905701131212</c:v>
                </c:pt>
                <c:pt idx="4">
                  <c:v>7.281996235413029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8.0403564712402886</c:v>
                </c:pt>
                <c:pt idx="1">
                  <c:v>8.4888332357306151</c:v>
                </c:pt>
                <c:pt idx="2">
                  <c:v>8.3271425762948823</c:v>
                </c:pt>
                <c:pt idx="3">
                  <c:v>8.1808373248230719</c:v>
                </c:pt>
                <c:pt idx="4">
                  <c:v>7.9650012379443407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9.4077850734144342</c:v>
                </c:pt>
                <c:pt idx="1">
                  <c:v>9.5185277435118021</c:v>
                </c:pt>
                <c:pt idx="2">
                  <c:v>9.3830232789256538</c:v>
                </c:pt>
                <c:pt idx="3">
                  <c:v>9.156436517803618</c:v>
                </c:pt>
                <c:pt idx="4">
                  <c:v>9.041592872127266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8.6410648177204035</c:v>
                </c:pt>
                <c:pt idx="1">
                  <c:v>8.6681496862352425</c:v>
                </c:pt>
                <c:pt idx="2">
                  <c:v>8.7000492073527766</c:v>
                </c:pt>
                <c:pt idx="3">
                  <c:v>8.496567052478019</c:v>
                </c:pt>
                <c:pt idx="4">
                  <c:v>8.3924448636488354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9.1967337090095871</c:v>
                </c:pt>
                <c:pt idx="1">
                  <c:v>9.1236129825593402</c:v>
                </c:pt>
                <c:pt idx="2">
                  <c:v>9.0206525822874042</c:v>
                </c:pt>
                <c:pt idx="3">
                  <c:v>8.8328003950133294</c:v>
                </c:pt>
                <c:pt idx="4">
                  <c:v>8.6889761183833514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8.4150042089368444</c:v>
                </c:pt>
                <c:pt idx="1">
                  <c:v>8.4380804732989212</c:v>
                </c:pt>
                <c:pt idx="2">
                  <c:v>8.4554624238397054</c:v>
                </c:pt>
                <c:pt idx="3">
                  <c:v>8.3693120870005071</c:v>
                </c:pt>
                <c:pt idx="4">
                  <c:v>8.3428445925477384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8.8004631686069459</c:v>
                </c:pt>
                <c:pt idx="1">
                  <c:v>8.6457776651710407</c:v>
                </c:pt>
                <c:pt idx="2">
                  <c:v>8.3428837038093384</c:v>
                </c:pt>
                <c:pt idx="3">
                  <c:v>8.7075754409000812</c:v>
                </c:pt>
                <c:pt idx="4">
                  <c:v>8.3690365658278303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0.266471212018633</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0.59702019956290364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0.16644476800111896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1.737659672169281</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0.16644476800111896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0.59702019956290364</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0.45340787471707245</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7.9440376483974866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9.1837170916417676</c:v>
                </c:pt>
                <c:pt idx="1">
                  <c:v>9.1358635014355798</c:v>
                </c:pt>
                <c:pt idx="2">
                  <c:v>8.5972045481481203</c:v>
                </c:pt>
                <c:pt idx="3">
                  <c:v>8.8832981165270688</c:v>
                </c:pt>
                <c:pt idx="4">
                  <c:v>8.5004711280145102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8.578240112089361</c:v>
                </c:pt>
                <c:pt idx="1">
                  <c:v>8.5523717545387061</c:v>
                </c:pt>
                <c:pt idx="2">
                  <c:v>8.3809613265046536</c:v>
                </c:pt>
                <c:pt idx="3">
                  <c:v>8.5680731793604874</c:v>
                </c:pt>
                <c:pt idx="4">
                  <c:v>8.3709963805148888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7.7513522008111826</c:v>
                </c:pt>
                <c:pt idx="1">
                  <c:v>7.259685672217099</c:v>
                </c:pt>
                <c:pt idx="2">
                  <c:v>6.7851230604269297</c:v>
                </c:pt>
                <c:pt idx="3">
                  <c:v>7.3749233370901841</c:v>
                </c:pt>
                <c:pt idx="4">
                  <c:v>7.1993956846249851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7.895965744898942</c:v>
                </c:pt>
                <c:pt idx="1">
                  <c:v>7.9110114760924102</c:v>
                </c:pt>
                <c:pt idx="2">
                  <c:v>7.5544628386349446</c:v>
                </c:pt>
                <c:pt idx="3">
                  <c:v>7.6007982665378018</c:v>
                </c:pt>
                <c:pt idx="4">
                  <c:v>7.5059848260145321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6.9693113144943091</c:v>
                </c:pt>
                <c:pt idx="1">
                  <c:v>6.7675000113232313</c:v>
                </c:pt>
                <c:pt idx="2">
                  <c:v>6.524602025008174</c:v>
                </c:pt>
                <c:pt idx="3">
                  <c:v>6.7703476380774719</c:v>
                </c:pt>
                <c:pt idx="4">
                  <c:v>6.7186553066894863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8.9691929554802226</c:v>
                </c:pt>
                <c:pt idx="1">
                  <c:v>8.7862970957690436</c:v>
                </c:pt>
                <c:pt idx="2">
                  <c:v>8.4512482084448131</c:v>
                </c:pt>
                <c:pt idx="3">
                  <c:v>8.5275561975254277</c:v>
                </c:pt>
                <c:pt idx="4">
                  <c:v>8.5239985945323973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7.5933389413518393</c:v>
                </c:pt>
                <c:pt idx="1">
                  <c:v>7.2299928815125254</c:v>
                </c:pt>
                <c:pt idx="2">
                  <c:v>7.2373120781724856</c:v>
                </c:pt>
                <c:pt idx="3">
                  <c:v>7.2503540888936877</c:v>
                </c:pt>
                <c:pt idx="4">
                  <c:v>7.2098212528682284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9.4170412785046036</c:v>
                </c:pt>
                <c:pt idx="1">
                  <c:v>9.4270007811345184</c:v>
                </c:pt>
                <c:pt idx="2">
                  <c:v>9.4334707052106506</c:v>
                </c:pt>
                <c:pt idx="3">
                  <c:v>9.4353910662673393</c:v>
                </c:pt>
                <c:pt idx="4">
                  <c:v>9.2169460101351444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8.9760497886695738</c:v>
                </c:pt>
                <c:pt idx="1">
                  <c:v>8.8702208039542256</c:v>
                </c:pt>
                <c:pt idx="2">
                  <c:v>8.8003052108312172</c:v>
                </c:pt>
                <c:pt idx="3">
                  <c:v>8.5932654069469727</c:v>
                </c:pt>
                <c:pt idx="4">
                  <c:v>8.4557955576350903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8.3111150269671903</c:v>
                </c:pt>
                <c:pt idx="1">
                  <c:v>8.0665553408893338</c:v>
                </c:pt>
                <c:pt idx="2">
                  <c:v>8.0341939706533481</c:v>
                </c:pt>
                <c:pt idx="3">
                  <c:v>8.0873425887696762</c:v>
                </c:pt>
                <c:pt idx="4">
                  <c:v>7.8711480119981658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Sheet1!$B$2:$B$6</c:f>
              <c:numCache>
                <c:formatCode>0.0</c:formatCode>
                <c:ptCount val="5"/>
                <c:pt idx="0">
                  <c:v>6.7066892897533412</c:v>
                </c:pt>
                <c:pt idx="1">
                  <c:v>6.8537726213720536</c:v>
                </c:pt>
                <c:pt idx="2">
                  <c:v>7.0184764172064309</c:v>
                </c:pt>
                <c:pt idx="3">
                  <c:v>7.0894613146908307</c:v>
                </c:pt>
                <c:pt idx="4">
                  <c:v>7.1099686121338612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6.8195746996252717</c:v>
                </c:pt>
                <c:pt idx="1">
                  <c:v>6.782229613338834</c:v>
                </c:pt>
                <c:pt idx="2">
                  <c:v>6.277875438464755</c:v>
                </c:pt>
                <c:pt idx="3">
                  <c:v>6.064398560707887</c:v>
                </c:pt>
                <c:pt idx="4">
                  <c:v>6.190345414072457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4.9051281701520244</c:v>
                </c:pt>
                <c:pt idx="1">
                  <c:v>5.3063162813135323</c:v>
                </c:pt>
                <c:pt idx="2">
                  <c:v>5.2342895888836036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8.2593480882392942</c:v>
                </c:pt>
                <c:pt idx="1">
                  <c:v>7.9168057162017256</c:v>
                </c:pt>
                <c:pt idx="2">
                  <c:v>7.7777951867073343</c:v>
                </c:pt>
                <c:pt idx="3">
                  <c:v>8.3054150111210756</c:v>
                </c:pt>
                <c:pt idx="4">
                  <c:v>8.1982551001559365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6.7655804449109036</c:v>
                </c:pt>
                <c:pt idx="1">
                  <c:v>6.6083138504515597</c:v>
                </c:pt>
                <c:pt idx="2">
                  <c:v>6.4760358116292576</c:v>
                </c:pt>
                <c:pt idx="3">
                  <c:v>6.4777629599633819</c:v>
                </c:pt>
                <c:pt idx="4">
                  <c:v>6.5825614010846518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6.8533584215569698</c:v>
                </c:pt>
                <c:pt idx="1">
                  <c:v>7.9414858247543014</c:v>
                </c:pt>
                <c:pt idx="2">
                  <c:v>7.1878191111284204</c:v>
                </c:pt>
                <c:pt idx="3">
                  <c:v>7.0078074698154218</c:v>
                </c:pt>
                <c:pt idx="4">
                  <c:v>7.5388564828739923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8.9036631406275593</c:v>
                </c:pt>
                <c:pt idx="1">
                  <c:v>8.5722654364916462</c:v>
                </c:pt>
                <c:pt idx="2">
                  <c:v>8.9894349344497773</c:v>
                </c:pt>
                <c:pt idx="3">
                  <c:v>8.9344914662566293</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4.7638847414586074</c:v>
                </c:pt>
                <c:pt idx="1">
                  <c:v>4.3886959148482596</c:v>
                </c:pt>
                <c:pt idx="2">
                  <c:v>4.0634711874758942</c:v>
                </c:pt>
                <c:pt idx="3">
                  <c:v>4.0318964342169847</c:v>
                </c:pt>
                <c:pt idx="4">
                  <c:v>4.5757728582826012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6.5331207581158832</c:v>
                </c:pt>
                <c:pt idx="1">
                  <c:v>6.6003074312295267</c:v>
                </c:pt>
                <c:pt idx="2">
                  <c:v>6.1547942302479282</c:v>
                </c:pt>
                <c:pt idx="3">
                  <c:v>6.1684757296445598</c:v>
                </c:pt>
                <c:pt idx="4">
                  <c:v>6.0557657399130909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7.36187630448992</c:v>
                </c:pt>
                <c:pt idx="1">
                  <c:v>7.1497691865100483</c:v>
                </c:pt>
                <c:pt idx="2">
                  <c:v>6.5716617837476674</c:v>
                </c:pt>
                <c:pt idx="3">
                  <c:v>6.8499550218525806</c:v>
                </c:pt>
                <c:pt idx="4">
                  <c:v>6.7341211675328951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8.1583705836107239</c:v>
                </c:pt>
                <c:pt idx="1">
                  <c:v>8.1425223246620924</c:v>
                </c:pt>
                <c:pt idx="2">
                  <c:v>7.6644176297037747</c:v>
                </c:pt>
                <c:pt idx="3">
                  <c:v>8.0054098491316665</c:v>
                </c:pt>
                <c:pt idx="4">
                  <c:v>7.5998084102289756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Sheet1!$B$2:$B$6</c:f>
              <c:numCache>
                <c:formatCode>0.0</c:formatCode>
                <c:ptCount val="5"/>
                <c:pt idx="0">
                  <c:v>8.7892133045872445</c:v>
                </c:pt>
                <c:pt idx="1">
                  <c:v>7.4321298237310716</c:v>
                </c:pt>
                <c:pt idx="2">
                  <c:v>7.4137062886853133</c:v>
                </c:pt>
                <c:pt idx="3">
                  <c:v>7.2469451932078686</c:v>
                </c:pt>
                <c:pt idx="4">
                  <c:v>7.2231097874423478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8.8831108560445919</c:v>
                </c:pt>
                <c:pt idx="1">
                  <c:v>8.7290858396846041</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9.2428927576614459</c:v>
                </c:pt>
                <c:pt idx="1">
                  <c:v>9.0614672202152633</c:v>
                </c:pt>
                <c:pt idx="2">
                  <c:v>8.9514662707867974</c:v>
                </c:pt>
                <c:pt idx="3">
                  <c:v>8.9104133872422882</c:v>
                </c:pt>
                <c:pt idx="4">
                  <c:v>8.8631569694822563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8.2561579559735243</c:v>
                </c:pt>
                <c:pt idx="1">
                  <c:v>8.0397927611989317</c:v>
                </c:pt>
                <c:pt idx="2">
                  <c:v>7.6681407427031107</c:v>
                </c:pt>
                <c:pt idx="3">
                  <c:v>7.6962294832683664</c:v>
                </c:pt>
                <c:pt idx="4">
                  <c:v>7.8029619633306488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7.1564715509907728</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0.8041666666666667</c:v>
                </c:pt>
                <c:pt idx="1">
                  <c:v>0.1958333333333333</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0.33095842423737221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0.11049342807325413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1.1535356521470206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0.11049342807325413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0.39632851948965975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1.2785769418337898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3.737686198112383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0.30680967094405709</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0.21322401501343435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5.9445261210861133E-2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0.62060006059782324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5.9445261210861133E-2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4.6942707962003283E-2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8.8927671566846236</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0.2179201692330679</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0.30064279821478479</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8.381696437859798E-2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0.87503717054872521</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8.3816964378597092E-2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0.30064279821478479</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0.10604193361027114</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8.3039541514313964</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0.13937060190820549</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0.26253503626989527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7.3192805262033644E-2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0.7641224625091283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7.3192805262033644E-2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0.26253503626989527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0.39628965118573412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8.3794634022301135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8.6889456695957712E-2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0.15455614877130852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1.6135441806370956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0.15455614877130852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0.55437694973085261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1.3610494641826545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6.3908287650796893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0.25594670541695663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7.588421787142785E-2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0.7922204268289299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7.588421787142785E-2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0.2721888554464531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0.21347118659313224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8.2097371788781732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0.35199767689806016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0.17370914154096972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1.8134986973027551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0.17370914154096972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0.62307675749827762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0.73673424432761259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6.1808640045190328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Sheet1!$B$2:$B$6</c:f>
              <c:numCache>
                <c:formatCode>0.0</c:formatCode>
                <c:ptCount val="5"/>
                <c:pt idx="0">
                  <c:v>7.1760018735335098</c:v>
                </c:pt>
                <c:pt idx="1">
                  <c:v>7.3198275813405278</c:v>
                </c:pt>
                <c:pt idx="2">
                  <c:v>7.6274109505687928</c:v>
                </c:pt>
                <c:pt idx="3">
                  <c:v>7.6744116624242924</c:v>
                </c:pt>
                <c:pt idx="4">
                  <c:v>7.7030211295856983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Sheet1!$B$2:$B$6</c:f>
              <c:numCache>
                <c:formatCode>0.0</c:formatCode>
                <c:ptCount val="5"/>
                <c:pt idx="0">
                  <c:v>8.9369512026119153</c:v>
                </c:pt>
                <c:pt idx="1">
                  <c:v>8.064710826510094</c:v>
                </c:pt>
                <c:pt idx="2">
                  <c:v>8.0579972687765231</c:v>
                </c:pt>
                <c:pt idx="3">
                  <c:v>7.8861345667161364</c:v>
                </c:pt>
                <c:pt idx="4">
                  <c:v>7.8309161023173557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7.3198275813405278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4.5454545454545463E-2</c:v>
                </c:pt>
                <c:pt idx="1">
                  <c:v>9.4861660079051363E-2</c:v>
                </c:pt>
                <c:pt idx="2">
                  <c:v>0.23715415019762839</c:v>
                </c:pt>
                <c:pt idx="3">
                  <c:v>0.62252964426877466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0.17054502658704074</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5.8487614245326114E-2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0.61060236266972368</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5.8487614245326114E-2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0.10734562326845953</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9.041592872127266</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0.61728429345294256</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0.17518754539606896</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1.8289330229895215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0.17518754539606984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0.62837963950055542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0.4370905835055563</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5.4612234782697469</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0.11364285463721391</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0.44354593996521974</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0.12365729187956997</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1.2909645154322327</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0.12365729187957086</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0.44354593996521885</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0.17409596318141318</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6.8493240829482556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0.46445459846309944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0.339944647605817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9.4774026147520729E-2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0.98942733486555312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9.4774026147520729E-2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0.339944647605817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0.51947149604630383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7.9650012379443407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0.27649824173406401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0.11196856349307538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1.1689358558349845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0.11196856349307538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0.40161967795201825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0.42288291236436137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7.281996235413029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Sheet1!$B$2:$B$6</c:f>
              <c:numCache>
                <c:formatCode>0.0</c:formatCode>
                <c:ptCount val="5"/>
                <c:pt idx="0">
                  <c:v>8.1898056881432115</c:v>
                </c:pt>
                <c:pt idx="1">
                  <c:v>8.4543084860930549</c:v>
                </c:pt>
                <c:pt idx="2">
                  <c:v>8.4747551915266417</c:v>
                </c:pt>
                <c:pt idx="3">
                  <c:v>8.4844226442028141</c:v>
                </c:pt>
                <c:pt idx="4">
                  <c:v>8.4861431696493188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9.3038367444530312</c:v>
                </c:pt>
                <c:pt idx="1">
                  <c:v>8.9426274655908813</c:v>
                </c:pt>
                <c:pt idx="2">
                  <c:v>8.9101100379958691</c:v>
                </c:pt>
                <c:pt idx="3">
                  <c:v>8.9031483665714592</c:v>
                </c:pt>
                <c:pt idx="4">
                  <c:v>8.7771724738262478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0.19960774554083294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7.4239368569863018E-2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0.77504843438692106</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7.4239368569863018E-2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0.2662889508110311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0.1510520326755973</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8.3428445925477384</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0.20534667365958192</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6.3476906318365778E-2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0.66268986131634477</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6.3476906318365778E-2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0.22768510979913792</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0.12958228079769007</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8.6889761183833514</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0.87351778656126489</c:v>
                </c:pt>
                <c:pt idx="1">
                  <c:v>1.58102766798419E-2</c:v>
                </c:pt>
                <c:pt idx="2">
                  <c:v>2.5691699604743091E-2</c:v>
                </c:pt>
                <c:pt idx="3">
                  <c:v>2.5691699604743091E-2</c:v>
                </c:pt>
                <c:pt idx="4">
                  <c:v>3.952569169960474E-3</c:v>
                </c:pt>
                <c:pt idx="5">
                  <c:v>5.533596837944664E-2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0.24652756617629823</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7.3491475299460873E-2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0.76724053516202773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7.3491475299460873E-2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0.26360633486035034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0.37792546420355677</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8.3924448636488354</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Sheet1!$B$2:$B$6</c:f>
              <c:numCache>
                <c:formatCode>0.0</c:formatCode>
                <c:ptCount val="5"/>
                <c:pt idx="0">
                  <c:v>7.6437308781447992</c:v>
                </c:pt>
                <c:pt idx="1">
                  <c:v>8.1099749397455536</c:v>
                </c:pt>
                <c:pt idx="2">
                  <c:v>8.1271761056660612</c:v>
                </c:pt>
                <c:pt idx="3">
                  <c:v>8.1636303859653907</c:v>
                </c:pt>
                <c:pt idx="4">
                  <c:v>8.2195631645833025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Sheet1!$B$2:$B$6</c:f>
              <c:numCache>
                <c:formatCode>0.0</c:formatCode>
                <c:ptCount val="5"/>
                <c:pt idx="0">
                  <c:v>9.1993805435512606</c:v>
                </c:pt>
                <c:pt idx="1">
                  <c:v>8.5439593753994671</c:v>
                </c:pt>
                <c:pt idx="2">
                  <c:v>8.471474551230127</c:v>
                </c:pt>
                <c:pt idx="3">
                  <c:v>8.4045098671125107</c:v>
                </c:pt>
                <c:pt idx="4">
                  <c:v>8.3878738286101981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8.1099749397455536</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0.26600856828493313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0.36558460956290162</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0.10192225584331283</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1.0640538348087736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0.1019222558433146</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0.36558460956289984</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0.79753126575828226</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7.1993956846249851</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9.2994237665585011E-2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0.28388241253696034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7.9144294161078932E-2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0.82625515897913004</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7.9144294161078932E-2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0.28388241253696123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0.10688035438840515</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8.3709963805148888</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8.5109224875530742E-2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0.20789776573380436</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5.7960342733542447E-2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0.60509772318292221</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5.7960342733542447E-2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0.20789776573380436</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0.34534658555119258</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8.5004711280145102</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5.1099832087143859E-2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0.25130163052889198</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7.0061015728292375E-2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0.73142702581947106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7.0061015728292375E-2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0.2513016305288911</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0.3933968236462384</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8.3690365658278303</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Sheet1!$B$2:$B$6</c:f>
              <c:numCache>
                <c:formatCode>0.0</c:formatCode>
                <c:ptCount val="5"/>
                <c:pt idx="0">
                  <c:v>7.51642191791026</c:v>
                </c:pt>
                <c:pt idx="1">
                  <c:v>7.9289070799818644</c:v>
                </c:pt>
                <c:pt idx="2">
                  <c:v>7.9870152688325211</c:v>
                </c:pt>
                <c:pt idx="3">
                  <c:v>8.0225998589033019</c:v>
                </c:pt>
                <c:pt idx="4">
                  <c:v>8.0799282294420021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Sheet1!$B$2:$B$6</c:f>
              <c:numCache>
                <c:formatCode>0.0</c:formatCode>
                <c:ptCount val="5"/>
                <c:pt idx="0">
                  <c:v>8.9357260714772799</c:v>
                </c:pt>
                <c:pt idx="1">
                  <c:v>8.4059214326734413</c:v>
                </c:pt>
                <c:pt idx="2">
                  <c:v>8.3787752787746062</c:v>
                </c:pt>
                <c:pt idx="3">
                  <c:v>8.2077401474490195</c:v>
                </c:pt>
                <c:pt idx="4">
                  <c:v>8.1683049934450462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0.29175050301810868</c:v>
                </c:pt>
                <c:pt idx="1">
                  <c:v>4.0241448692152921E-3</c:v>
                </c:pt>
                <c:pt idx="2">
                  <c:v>0.61368209255533201</c:v>
                </c:pt>
                <c:pt idx="3">
                  <c:v>4.0241448692152921E-3</c:v>
                </c:pt>
                <c:pt idx="4">
                  <c:v>1.2072434607645869E-2</c:v>
                </c:pt>
                <c:pt idx="5">
                  <c:v>1.408450704225352E-2</c:v>
                </c:pt>
                <c:pt idx="6">
                  <c:v>1.2072434607645869E-2</c:v>
                </c:pt>
                <c:pt idx="7">
                  <c:v>2.6156941649899401E-2</c:v>
                </c:pt>
                <c:pt idx="8">
                  <c:v>2.21327967806841E-2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0.21344713469708143</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0.33089863172843259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9.2252064553678181E-2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0.96309841501419768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9.2252064553678181E-2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0.33089863172843259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0.62799964649857287</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7.2098212528682284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0.18510404005768955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6.3704572833550799E-2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0.66506666730964881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6.3704572833550799E-2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0.2285017260854989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0.27586681339699837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8.5239985945323973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0.14369146996108295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0.27130680850475475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7.5638309778729429E-2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0.78965318136441631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7.5638309778729429E-2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0.27130680850475475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0.56502145826276173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6.7186553066894863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0.16503942998091592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0.27303885587982002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7.612119163720088E-2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0.79469439919279505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7.612119163720088E-2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0.2730388558798218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0.5987018807307507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7.5059848260145321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0.298982848198035</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0.24370751592334017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6.7943833353858452E-2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0.70932394336838911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6.7943833353858452E-2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0.24370751592334017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0.64684428664394034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7.8711480119981658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0.28567740432243305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0.19790685476918313</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5.5174951453912158E-2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0.57601863493069416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5.5174951453912158E-2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0.19790685476918313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0.31610427320109835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8.4557955576350903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0.148126696540956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4.2737095001498915E-2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0.44616918501922953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4.2737095001498915E-2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0.15329354772126358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2.305002276887258E-2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9.2169460101351444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31</c:v>
                </c:pt>
                <c:pt idx="4">
                  <c:v>8</c:v>
                </c:pt>
                <c:pt idx="5">
                  <c:v>6</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8.596494190455898</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7.3993765446502771</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Sheet1!$B$2:$B$6</c:f>
              <c:numCache>
                <c:formatCode>0.0</c:formatCode>
                <c:ptCount val="5"/>
                <c:pt idx="0">
                  <c:v>5.832523519666112</c:v>
                </c:pt>
                <c:pt idx="1">
                  <c:v>6.3324752145276451</c:v>
                </c:pt>
                <c:pt idx="2">
                  <c:v>6.386648005480378</c:v>
                </c:pt>
                <c:pt idx="3">
                  <c:v>6.4817308719187592</c:v>
                </c:pt>
                <c:pt idx="4">
                  <c:v>6.6101344060037892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Sheet1!$B$2:$B$6</c:f>
              <c:numCache>
                <c:formatCode>0.0</c:formatCode>
                <c:ptCount val="5"/>
                <c:pt idx="0">
                  <c:v>8.9265613702048849</c:v>
                </c:pt>
                <c:pt idx="1">
                  <c:v>7.5879287846994554</c:v>
                </c:pt>
                <c:pt idx="2">
                  <c:v>7.3622368087874488</c:v>
                </c:pt>
                <c:pt idx="3">
                  <c:v>7.2024398297810874</c:v>
                </c:pt>
                <c:pt idx="4">
                  <c:v>7.1373253049970034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6.386648005480378</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6.5904508812011819E-2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0.63404317174835878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0.17676649584321336</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1.8454170407769332</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0.17676649584321247</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0.63404317174835967</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0.1646255675781525</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6.8361799205289966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9.672227339441708E-2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0.65653391039482223</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0.1830367456252544</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1.910877555466163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0.1830367456252544</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0.65653391039482134</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7.6999798434973954E-2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5.9371160904317604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Sheet1!$B$2:$B$6</c:f>
              <c:numCache>
                <c:formatCode>0.0</c:formatCode>
                <c:ptCount val="5"/>
                <c:pt idx="0">
                  <c:v>6.0792876996939551</c:v>
                </c:pt>
                <c:pt idx="1">
                  <c:v>6.6306052078602926</c:v>
                </c:pt>
                <c:pt idx="2">
                  <c:v>6.696241023309474</c:v>
                </c:pt>
                <c:pt idx="3">
                  <c:v>6.7398383846070828</c:v>
                </c:pt>
                <c:pt idx="4">
                  <c:v>6.7921257120070839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Sheet1!$B$2:$B$6</c:f>
              <c:numCache>
                <c:formatCode>0.0</c:formatCode>
                <c:ptCount val="5"/>
                <c:pt idx="0">
                  <c:v>7.7231390676307692</c:v>
                </c:pt>
                <c:pt idx="1">
                  <c:v>7.171875900847982</c:v>
                </c:pt>
                <c:pt idx="2">
                  <c:v>7.0470842182172939</c:v>
                </c:pt>
                <c:pt idx="3">
                  <c:v>6.9589827460014622</c:v>
                </c:pt>
                <c:pt idx="4">
                  <c:v>6.9581550580680336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34</c:v>
                </c:pt>
                <c:pt idx="2">
                  <c:v>3</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6.696241023309474</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0.30295266304862434</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8.7579033650007965E-2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0.9143126379325448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8.7579033650007965E-2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0.3141369523066162</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0.77703994170430413</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6.5825614010846518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1.1063697024691095</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0.48380958693088871</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0.13488249562139742</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1.4081540437562801</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0.13488249562139742</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0.48380958693088871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0.10816384108792931</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8.1982551001559365</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6.7372396262098455E-2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0.34881533579350332</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9.7247107692316703E-2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1.0152459539665788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9.7247107692316703E-2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0.34881533579350332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1.0615768003140316</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5.2342895888836036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0.28651857145315507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8.8459011671583099E-2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0.92349948314763708</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8.8459011671583099E-2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0.31729334262372699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0.52159384103714768</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6.190345414072457</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0.28338211120900958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0.3037988376531171</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8.4696844577794472E-2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0.88422299451210229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8.4696844577794472E-2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0.3037988376531171</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1.3429600799948096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6.0557657399130909</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0.33015617732981895</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0.11033379106028507</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1.1518690644678036</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0.11033379106028551</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0.39575591800458731</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0.43948715522556814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4.5757728582826012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8.7053803746398373E-2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0.13361448713267521</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3.7250720040409746E-2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0.38889221181798561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3.7250720040409746E-2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0.13361448713267521</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0.22734788062499334</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8.9344914662566293</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1.4646064090352517E-2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0.38109120543172725</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0.10624537883607665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1.1091866231358898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0.10624537883607488</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0.38109120543172814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0.59553150771936636</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7.5388564828739923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6.8493240829482556</c:v>
                </c:pt>
                <c:pt idx="1">
                  <c:v>6.7341211675328951</c:v>
                </c:pt>
                <c:pt idx="2">
                  <c:v>5.9371160904317604</c:v>
                </c:pt>
                <c:pt idx="3" formatCode="General">
                  <c:v>5.4612234782697469</c:v>
                </c:pt>
                <c:pt idx="4">
                  <c:v>7.281996235413029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7.9619392085868821</c:v>
                </c:pt>
                <c:pt idx="1">
                  <c:v>7.6033156939065893</c:v>
                </c:pt>
                <c:pt idx="2">
                  <c:v>6.7874547888115169</c:v>
                </c:pt>
                <c:pt idx="3" formatCode="General">
                  <c:v>6.3030187844839478</c:v>
                </c:pt>
                <c:pt idx="4">
                  <c:v>8.0947399821825279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0.42700446038185014</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0.37666655303719576</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0.10501181882951016</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1.0963084323561265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0.10501181882951016</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0.37666655303719576</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0.41394803643321421</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6.0143836271193756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0.11328772126973163</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0.36552719096153208</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0.10190624796654468</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1.0638867148552009</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0.10190624796654468</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0.36552719096153119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0.31041517633803117</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7.5998084102289756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0.62254664149095085</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0.50827383813495786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0.14170294594948274</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1.4793585737843316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0.14170294594948274</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0.50827383813495786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0.64089856294833147</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6.7341211675328951</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Sheet1!$B$2:$B$6</c:f>
              <c:numCache>
                <c:formatCode>0.0</c:formatCode>
                <c:ptCount val="5"/>
                <c:pt idx="0">
                  <c:v>8.4048281024271496</c:v>
                </c:pt>
                <c:pt idx="1">
                  <c:v>8.7290858396846041</c:v>
                </c:pt>
                <c:pt idx="2">
                  <c:v>8.7799276189244111</c:v>
                </c:pt>
                <c:pt idx="3">
                  <c:v>8.835834786972395</c:v>
                </c:pt>
                <c:pt idx="4">
                  <c:v>8.8888795045342963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9.5039148645937708</c:v>
                </c:pt>
                <c:pt idx="1">
                  <c:v>9.3026658555513997</c:v>
                </c:pt>
                <c:pt idx="2">
                  <c:v>9.1972907349246906</c:v>
                </c:pt>
                <c:pt idx="3">
                  <c:v>9.066582466628283</c:v>
                </c:pt>
                <c:pt idx="4">
                  <c:v>9.0501628736599233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8.7290858396846041</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0.31114879227759751</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0.2175348699923596</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6.0647095348768332E-2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0.63314703782729254</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6.0647095348768332E-2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0.2175348699923596</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0.18497897014751707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8.7290858396846041</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Sheet1!$B$2:$B$6</c:f>
              <c:numCache>
                <c:formatCode>0.0</c:formatCode>
                <c:ptCount val="5"/>
                <c:pt idx="0">
                  <c:v>8.6461967209635091</c:v>
                </c:pt>
                <c:pt idx="1">
                  <c:v>8.8413342748250017</c:v>
                </c:pt>
                <c:pt idx="2">
                  <c:v>8.8530781487429913</c:v>
                </c:pt>
                <c:pt idx="3">
                  <c:v>8.8631569694822563</c:v>
                </c:pt>
                <c:pt idx="4">
                  <c:v>8.9568264333560368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9.5624890963764635</c:v>
                </c:pt>
                <c:pt idx="1">
                  <c:v>9.4191933537172208</c:v>
                </c:pt>
                <c:pt idx="2">
                  <c:v>9.2794411229571612</c:v>
                </c:pt>
                <c:pt idx="3">
                  <c:v>9.2019798691123142</c:v>
                </c:pt>
                <c:pt idx="4">
                  <c:v>9.072127575495152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8.8631569694822563</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7.9440376483974866</c:v>
                </c:pt>
                <c:pt idx="1">
                  <c:v>8.0998040974379837</c:v>
                </c:pt>
                <c:pt idx="2">
                  <c:v>8.596494190455898</c:v>
                </c:pt>
                <c:pt idx="3">
                  <c:v>4.5757728582826012</c:v>
                </c:pt>
                <c:pt idx="4">
                  <c:v>8.3794634022301135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6.8928339503528786</c:v>
                </c:pt>
                <c:pt idx="1">
                  <c:v>7.637202179542828</c:v>
                </c:pt>
                <c:pt idx="2">
                  <c:v>8.3932249382655506</c:v>
                </c:pt>
                <c:pt idx="3">
                  <c:v>4.513074126480582</c:v>
                </c:pt>
                <c:pt idx="4">
                  <c:v>8.3481296111449694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0.15858983332491583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0.18805660958703641</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5.2428776742743821E-2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0.54734896206781514</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5.2428776742743821E-2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0.18805660958703641</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0.20954086600684541</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8.8631569694822563</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Sheet1!$B$2:$B$6</c:f>
              <c:numCache>
                <c:formatCode>0.0</c:formatCode>
                <c:ptCount val="5"/>
                <c:pt idx="0">
                  <c:v>7.3804835922982273</c:v>
                </c:pt>
                <c:pt idx="1">
                  <c:v>7.7302571207212436</c:v>
                </c:pt>
                <c:pt idx="2">
                  <c:v>7.7372523493987746</c:v>
                </c:pt>
                <c:pt idx="3">
                  <c:v>7.794510794627211</c:v>
                </c:pt>
                <c:pt idx="4">
                  <c:v>7.8029619633306488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9.0882574265937102</c:v>
                </c:pt>
                <c:pt idx="1">
                  <c:v>8.4342757196549787</c:v>
                </c:pt>
                <c:pt idx="2">
                  <c:v>8.3098415573956252</c:v>
                </c:pt>
                <c:pt idx="3">
                  <c:v>8.1782020692409318</c:v>
                </c:pt>
                <c:pt idx="4">
                  <c:v>8.0901680569031562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7.8029619633306488</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6.1202900629094614E-2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0.27160189784651134</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7.572057848096847E-2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0.79051205489873411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7.572057848096847E-2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0.27160189784651045</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0.51452816132814583</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7.8029619633306488</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Lister Hospital (111)</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Lister Hospital (111)</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Lister Hospital (111)</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Lister Hospital (111)</c:v>
                </c:pt>
                <c:pt idx="2">
                  <c:v>Mount Vernon Cancer Centre (-)</c:v>
                </c:pt>
              </c:strCache>
            </c:strRef>
          </c:cat>
          <c:val>
            <c:numRef>
              <c:f>Sheet1!$G$2:$G$4</c:f>
              <c:numCache>
                <c:formatCode>0.0;;</c:formatCode>
                <c:ptCount val="3"/>
                <c:pt idx="0">
                  <c:v>0</c:v>
                </c:pt>
                <c:pt idx="1">
                  <c:v>7.8548867969543874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Lister Hospital (111)</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Lister Hospital (111)</c:v>
                </c:pt>
                <c:pt idx="2">
                  <c:v>Mount Vernon Cancer Centre (-)</c:v>
                </c:pt>
              </c:strCache>
            </c:strRef>
          </c:cat>
          <c:val>
            <c:numRef>
              <c:f>Sheet1!$I$2:$I$4</c:f>
              <c:numCache>
                <c:formatCode>0.0;;</c:formatCode>
                <c:ptCount val="3"/>
                <c:pt idx="0">
                  <c:v>7.9440376483974866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(126)</c:v>
                </c:pt>
                <c:pt idx="1">
                  <c:v>Lister Hospital (111)</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2.0559623516025134</c:v>
                </c:pt>
                <c:pt idx="1">
                  <c:v>2.1451132030456126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Lister Hospital (115)</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Lister Hospital (115)</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Lister Hospital (115)</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Lister Hospital (115)</c:v>
                </c:pt>
                <c:pt idx="2">
                  <c:v>Mount Vernon Cancer Centre (-)</c:v>
                </c:pt>
              </c:strCache>
            </c:strRef>
          </c:cat>
          <c:val>
            <c:numRef>
              <c:f>Sheet1!$G$2:$G$4</c:f>
              <c:numCache>
                <c:formatCode>0.0;;</c:formatCode>
                <c:ptCount val="3"/>
                <c:pt idx="0">
                  <c:v>8.0998040974379837</c:v>
                </c:pt>
                <c:pt idx="1">
                  <c:v>7.9767093564109146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Lister Hospital (115)</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Lister Hospital (115)</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(130)</c:v>
                </c:pt>
                <c:pt idx="1">
                  <c:v>Lister Hospital (115)</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1.9001959025620163</c:v>
                </c:pt>
                <c:pt idx="1">
                  <c:v>2.0232906435890854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Lister Hospital (461)</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Lister Hospital (461)</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Lister Hospital (461)</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Lister Hospital (461)</c:v>
                </c:pt>
                <c:pt idx="2">
                  <c:v>Mount Vernon Cancer Centre (-)</c:v>
                </c:pt>
              </c:strCache>
            </c:strRef>
          </c:cat>
          <c:val>
            <c:numRef>
              <c:f>Sheet1!$G$2:$G$4</c:f>
              <c:numCache>
                <c:formatCode>0.0;;</c:formatCode>
                <c:ptCount val="3"/>
                <c:pt idx="0">
                  <c:v>6.1990449064125892</c:v>
                </c:pt>
                <c:pt idx="1">
                  <c:v>6.1320799040680098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Lister Hospital (461)</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Lister Hospital (461)</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(478)</c:v>
                </c:pt>
                <c:pt idx="1">
                  <c:v>Lister Hospital (461)</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3.8009550935874108</c:v>
                </c:pt>
                <c:pt idx="1">
                  <c:v>3.8679200959319902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Lister Hospital (282)</c:v>
                </c:pt>
                <c:pt idx="2">
                  <c:v>Mount Vernon Cancer Centre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Lister Hospital (282)</c:v>
                </c:pt>
                <c:pt idx="2">
                  <c:v>Mount Vernon Cancer Centre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Lister Hospital (282)</c:v>
                </c:pt>
                <c:pt idx="2">
                  <c:v>Mount Vernon Cancer Centre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Lister Hospital (282)</c:v>
                </c:pt>
                <c:pt idx="2">
                  <c:v>Mount Vernon Cancer Centre (-)</c:v>
                </c:pt>
              </c:strCache>
            </c:strRef>
          </c:cat>
          <c:val>
            <c:numRef>
              <c:f>Sheet1!$G$2:$G$4</c:f>
              <c:numCache>
                <c:formatCode>0.0;;</c:formatCode>
                <c:ptCount val="3"/>
                <c:pt idx="0">
                  <c:v>5.276286827381182</c:v>
                </c:pt>
                <c:pt idx="1">
                  <c:v>5.2802399492597019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Lister Hospital (282)</c:v>
                </c:pt>
                <c:pt idx="2">
                  <c:v>Mount Vernon Cancer Centre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Lister Hospital (282)</c:v>
                </c:pt>
                <c:pt idx="2">
                  <c:v>Mount Vernon Cancer Centre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(283)</c:v>
                </c:pt>
                <c:pt idx="1">
                  <c:v>Lister Hospital (282)</c:v>
                </c:pt>
                <c:pt idx="2">
                  <c:v>Mount Vernon Cancer Centre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4.723713172618818</c:v>
                </c:pt>
                <c:pt idx="1">
                  <c:v>4.7197600507402981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Sheet1!$G$2:$G$4</c:f>
              <c:numCache>
                <c:formatCode>0.0;;</c:formatCode>
                <c:ptCount val="3"/>
                <c:pt idx="0">
                  <c:v>8.3794634022301135</c:v>
                </c:pt>
                <c:pt idx="1">
                  <c:v>8.3653063403093579</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(495)</c:v>
                </c:pt>
                <c:pt idx="1">
                  <c:v>Lister Hospital (478)</c:v>
                </c:pt>
                <c:pt idx="2">
                  <c:v>Mount Vernon Cancer Centre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1.6205365977698865</c:v>
                </c:pt>
                <c:pt idx="1">
                  <c:v>1.6346936596906421</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0576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RWH | East and North Hertfordshire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0576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RWH | East and North Hertfordshire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RWH | East and North Hertfordshire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East and North Hertfordshire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91862596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698842811"/>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81146076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88709120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3752442522"/>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949552645"/>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East and North Hertfordshire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East and North Hertfordshire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506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list:</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on waiting list before hospital admission</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medicine to take at home:</a:t>
            </a:r>
            <a:r>
              <a:rPr lang="en-GB" sz="1250">
                <a:solidFill>
                  <a:prstClr val="black"/>
                </a:solidFill>
                <a:latin typeface="Arial"/>
              </a:rPr>
              <a:t> </a:t>
            </a:r>
            <a:r>
              <a:rPr lang="en-GB" sz="1250" b="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noise from staff</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virtual wards:</a:t>
            </a:r>
            <a:r>
              <a:rPr lang="en-GB" sz="1250">
                <a:solidFill>
                  <a:prstClr val="black"/>
                </a:solidFill>
                <a:latin typeface="Arial"/>
              </a:rPr>
              <a:t> </a:t>
            </a:r>
            <a:r>
              <a:rPr lang="en-GB" sz="1250" b="0" noProof="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wash:</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Help from staff to wash or keep patients clean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4497283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903112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420021279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4188176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123988013"/>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609469584"/>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7375355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20555981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171107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5218635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54860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4541707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49357716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621791234"/>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260885666"/>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540283860"/>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243182227"/>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67129235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9967921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76782250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9880942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5511212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2201715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00092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47250018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2910842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13915894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4027818610"/>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087419836"/>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35583903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547215488"/>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9028357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8708032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91092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638603594"/>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62606268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49861738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17035449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9690456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8318387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4693918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17286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401923259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85377933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243047991"/>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80220211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98174593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50651470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6585887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8761280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22249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41744090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14522436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483081122"/>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72775285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16678983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151663480"/>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2887203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70340150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753859653"/>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80362258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7671112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870702076"/>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364863116"/>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54157765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21076978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68424975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4166143576"/>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93527951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0451593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76990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77867743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30534688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878779680"/>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65888468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3099090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8762644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48872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824483985"/>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86089721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90639119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97499320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45989424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84693102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4166936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93708385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14315420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20642396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91161255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6659551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91512276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017299612"/>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04221884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5555087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7861484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047528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862571657"/>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94624760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20383710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639395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2462554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37429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77093209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80572737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02918152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8040435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2240681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24399407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241413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48856006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56466963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3525389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15794940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5834502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5622883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9358545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29733309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886207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4970255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503100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6545719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3533139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413436580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42364265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6811683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4069430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8952070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1002298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4543655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7866554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39514129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2861087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5014038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1588885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8641753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83898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0502331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9826619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8601314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6791885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3230869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5246299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20956715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39620774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95914745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34554056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80512947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7516919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56672412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1467393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98708846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766350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6928308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3616815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84507412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7600692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4445444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2107083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62719584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8487102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424474714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1414596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2762874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61221885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0252140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28799217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08088935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81218413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8722234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05589475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645661846"/>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78245728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5489334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74920156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84271768"/>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62277769"/>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2498961"/>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54865019"/>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0373187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89287977"/>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48630861"/>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9396646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7080836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49844660"/>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516878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1482273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183655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6597901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003914832"/>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030954118"/>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506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73%</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27%</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812288393"/>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952320785"/>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359432132"/>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825337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6130568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122682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5495193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30099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4971506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10660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7571108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3924883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6290109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919628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9661653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893949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2118991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683948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108869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6444753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1764762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82743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0241490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8898602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6536427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157751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9493845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926540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4136093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520511078"/>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826387599"/>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20597600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41227988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545743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2896809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837661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3755721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384645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456448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2674869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242431445"/>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747376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3586110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266539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1323298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69534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8064557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820341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5901293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8377643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437642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425247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9337877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78146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7076079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3979618439"/>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10892</TotalTime>
  <Words>16096</Words>
  <Application>Microsoft Office PowerPoint</Application>
  <PresentationFormat>Widescreen</PresentationFormat>
  <Paragraphs>2021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East and North Hertfordshire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2025-08-05T14:35:20Z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